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49"/>
    <p:sldMasterId id="2147483731" r:id="rId150"/>
  </p:sldMasterIdLst>
  <p:notesMasterIdLst>
    <p:notesMasterId r:id="rId158"/>
  </p:notesMasterIdLst>
  <p:handoutMasterIdLst>
    <p:handoutMasterId r:id="rId159"/>
  </p:handoutMasterIdLst>
  <p:sldIdLst>
    <p:sldId id="256" r:id="rId151"/>
    <p:sldId id="266" r:id="rId152"/>
    <p:sldId id="269" r:id="rId153"/>
    <p:sldId id="270" r:id="rId154"/>
    <p:sldId id="264" r:id="rId155"/>
    <p:sldId id="272" r:id="rId156"/>
    <p:sldId id="273" r:id="rId157"/>
  </p:sldIdLst>
  <p:sldSz cx="12192000" cy="6858000"/>
  <p:notesSz cx="6858000" cy="9144000"/>
  <p:custDataLst>
    <p:custData r:id="rId19"/>
    <p:tags r:id="rId160"/>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6327"/>
  </p:normalViewPr>
  <p:slideViewPr>
    <p:cSldViewPr snapToGrid="0" snapToObjects="1">
      <p:cViewPr varScale="1">
        <p:scale>
          <a:sx n="106" d="100"/>
          <a:sy n="106" d="100"/>
        </p:scale>
        <p:origin x="672" y="11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handoutMaster" Target="handoutMasters/handoutMaster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Master" Target="slideMasters/slideMaster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tags" Target="tags/tag1.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Master" Target="slideMasters/slideMaster2.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slide" Target="slides/slide1.xml"/><Relationship Id="rId156" Type="http://schemas.openxmlformats.org/officeDocument/2006/relationships/slide" Target="slides/slide6.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7.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4.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tableStyles" Target="tableStyle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931-4CC0-B301-A1D6D6D9F963}"/>
              </c:ext>
            </c:extLst>
          </c:dPt>
          <c:cat>
            <c:strRef>
              <c:f>Sheet1!$A$2:$A$4</c:f>
              <c:strCache>
                <c:ptCount val="3"/>
                <c:pt idx="0">
                  <c:v>Réclamations avec frais de défense uniquement</c:v>
                </c:pt>
                <c:pt idx="1">
                  <c:v>Réclamations avec indemnité payée</c:v>
                </c:pt>
                <c:pt idx="2">
                  <c:v>Mixte pour toutes les réclamations</c:v>
                </c:pt>
              </c:strCache>
            </c:strRef>
          </c:cat>
          <c:val>
            <c:numRef>
              <c:f>Sheet1!$B$2:$B$4</c:f>
              <c:numCache>
                <c:formatCode>0</c:formatCode>
                <c:ptCount val="3"/>
                <c:pt idx="0">
                  <c:v>79871.459829059837</c:v>
                </c:pt>
                <c:pt idx="1">
                  <c:v>100042.36097560976</c:v>
                </c:pt>
                <c:pt idx="2">
                  <c:v>88183.087437185925</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dLbls>
        <c:gapWidth val="100"/>
        <c:axId val="1338469632"/>
        <c:axId val="1338469152"/>
      </c:barChart>
      <c:catAx>
        <c:axId val="1338469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b="0" i="0" u="none" strike="noStrike" kern="1200" baseline="0" dirty="0">
                    <a:solidFill>
                      <a:srgbClr val="002147">
                        <a:lumMod val="65000"/>
                        <a:lumOff val="35000"/>
                      </a:srgbClr>
                    </a:solidFill>
                    <a:latin typeface="DIN OT" panose="020B0504020201010104" pitchFamily="34" charset="0"/>
                  </a:rPr>
                  <a:t>Dollars Canadiens </a:t>
                </a:r>
                <a:r>
                  <a:rPr lang="en-CA" sz="1800" b="0" i="0" u="none" strike="noStrike" kern="1200" baseline="0" dirty="0">
                    <a:solidFill>
                      <a:srgbClr val="002147">
                        <a:lumMod val="65000"/>
                        <a:lumOff val="35000"/>
                      </a:srgbClr>
                    </a:solidFill>
                  </a:rPr>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0515319248462"/>
          <c:y val="4.0625385886992368E-2"/>
          <c:w val="0.35627277283408887"/>
          <c:h val="0.7964054253221535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Frais de défense uniquement</c:v>
                </c:pt>
                <c:pt idx="1">
                  <c:v>Indemnité incluant les frais de défense</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95-4E0C-8062-7F724DAC0B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95-4E0C-8062-7F724DAC0B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95-4E0C-8062-7F724DAC0B3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95-4E0C-8062-7F724DAC0B3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95-4E0C-8062-7F724DAC0B3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E95-4E0C-8062-7F724DAC0B3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E95-4E0C-8062-7F724DAC0B3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E95-4E0C-8062-7F724DAC0B3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E95-4E0C-8062-7F724DAC0B39}"/>
              </c:ext>
            </c:extLst>
          </c:dPt>
          <c:cat>
            <c:strRef>
              <c:f>Sheet1!$A$2:$A$10</c:f>
              <c:strCache>
                <c:ptCount val="9"/>
                <c:pt idx="0">
                  <c:v>Autre - 63%</c:v>
                </c:pt>
                <c:pt idx="1">
                  <c:v>Conception de logiciels - 13%</c:v>
                </c:pt>
                <c:pt idx="2">
                  <c:v>Consultation - 12%</c:v>
                </c:pt>
                <c:pt idx="3">
                  <c:v>Revendeurs de produits modifiés - 3%</c:v>
                </c:pt>
                <c:pt idx="4">
                  <c:v>Conception de sites Web - 3%</c:v>
                </c:pt>
                <c:pt idx="5">
                  <c:v>Réseaux/systèmes de communications - 3%</c:v>
                </c:pt>
                <c:pt idx="6">
                  <c:v>Fournisseurs d'accès Internet - 2%</c:v>
                </c:pt>
                <c:pt idx="7">
                  <c:v>Conception/intégration de systèmes - 2%</c:v>
                </c:pt>
                <c:pt idx="8">
                  <c:v>Gestions d'installations - 1%</c:v>
                </c:pt>
              </c:strCache>
            </c:strRef>
          </c:cat>
          <c:val>
            <c:numRef>
              <c:f>Sheet1!$B$2:$B$10</c:f>
              <c:numCache>
                <c:formatCode>0%</c:formatCode>
                <c:ptCount val="9"/>
                <c:pt idx="0">
                  <c:v>0.62562189054726369</c:v>
                </c:pt>
                <c:pt idx="1">
                  <c:v>0.13432835820895522</c:v>
                </c:pt>
                <c:pt idx="2">
                  <c:v>0.11567164179104478</c:v>
                </c:pt>
                <c:pt idx="3">
                  <c:v>3.109452736318408E-2</c:v>
                </c:pt>
                <c:pt idx="4">
                  <c:v>2.8606965174129355E-2</c:v>
                </c:pt>
                <c:pt idx="5">
                  <c:v>2.8606965174129355E-2</c:v>
                </c:pt>
                <c:pt idx="6">
                  <c:v>1.8656716417910446E-2</c:v>
                </c:pt>
                <c:pt idx="7">
                  <c:v>1.6169154228855721E-2</c:v>
                </c:pt>
                <c:pt idx="8">
                  <c:v>0.01</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0397750281214846"/>
          <c:y val="5.3984743771037062E-2"/>
          <c:w val="0.38923324683424465"/>
          <c:h val="0.8920305124579258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E&amp;O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009-40CA-873F-7137053DC23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009-40CA-873F-7137053DC23F}"/>
              </c:ext>
            </c:extLst>
          </c:dPt>
          <c:cat>
            <c:strRef>
              <c:f>Sheet1!$A$2:$A$7</c:f>
              <c:strCache>
                <c:ptCount val="6"/>
                <c:pt idx="0">
                  <c:v>500K $</c:v>
                </c:pt>
                <c:pt idx="1">
                  <c:v>1M $</c:v>
                </c:pt>
                <c:pt idx="2">
                  <c:v>2M $</c:v>
                </c:pt>
                <c:pt idx="3">
                  <c:v>3M $</c:v>
                </c:pt>
                <c:pt idx="4">
                  <c:v>4M $</c:v>
                </c:pt>
                <c:pt idx="5">
                  <c:v>5M $</c:v>
                </c:pt>
              </c:strCache>
            </c:strRef>
          </c:cat>
          <c:val>
            <c:numRef>
              <c:f>Sheet1!$B$2:$B$7</c:f>
              <c:numCache>
                <c:formatCode>0%</c:formatCode>
                <c:ptCount val="6"/>
                <c:pt idx="0">
                  <c:v>5.9723233794610343E-2</c:v>
                </c:pt>
                <c:pt idx="1">
                  <c:v>0.20393299344501092</c:v>
                </c:pt>
                <c:pt idx="2">
                  <c:v>0.43554260742898765</c:v>
                </c:pt>
                <c:pt idx="3">
                  <c:v>6.3364894391842674E-2</c:v>
                </c:pt>
                <c:pt idx="4">
                  <c:v>0.01</c:v>
                </c:pt>
                <c:pt idx="5">
                  <c:v>0.23452294246176256</c:v>
                </c:pt>
              </c:numCache>
            </c:numRef>
          </c:val>
          <c:extLst>
            <c:ext xmlns:c16="http://schemas.microsoft.com/office/drawing/2014/chart" uri="{C3380CC4-5D6E-409C-BE32-E72D297353CC}">
              <c16:uniqueId val="{00000004-6009-40CA-873F-7137053DC23F}"/>
            </c:ext>
          </c:extLst>
        </c:ser>
        <c:ser>
          <c:idx val="1"/>
          <c:order val="1"/>
          <c:tx>
            <c:strRef>
              <c:f>Sheet1!$C$1</c:f>
              <c:strCache>
                <c:ptCount val="1"/>
                <c:pt idx="0">
                  <c:v>RCG</c:v>
                </c:pt>
              </c:strCache>
            </c:strRef>
          </c:tx>
          <c:spPr>
            <a:solidFill>
              <a:schemeClr val="accent2"/>
            </a:solidFill>
            <a:ln w="19050">
              <a:solidFill>
                <a:schemeClr val="lt1"/>
              </a:solidFill>
            </a:ln>
            <a:effectLst/>
          </c:spPr>
          <c:invertIfNegative val="0"/>
          <c:cat>
            <c:strRef>
              <c:f>Sheet1!$A$2:$A$7</c:f>
              <c:strCache>
                <c:ptCount val="6"/>
                <c:pt idx="0">
                  <c:v>500K $</c:v>
                </c:pt>
                <c:pt idx="1">
                  <c:v>1M $</c:v>
                </c:pt>
                <c:pt idx="2">
                  <c:v>2M $</c:v>
                </c:pt>
                <c:pt idx="3">
                  <c:v>3M $</c:v>
                </c:pt>
                <c:pt idx="4">
                  <c:v>4M $</c:v>
                </c:pt>
                <c:pt idx="5">
                  <c:v>5M $</c:v>
                </c:pt>
              </c:strCache>
            </c:strRef>
          </c:cat>
          <c:val>
            <c:numRef>
              <c:f>Sheet1!$C$2:$C$7</c:f>
              <c:numCache>
                <c:formatCode>0%</c:formatCode>
                <c:ptCount val="6"/>
                <c:pt idx="0">
                  <c:v>5.9723233794610343E-2</c:v>
                </c:pt>
                <c:pt idx="1">
                  <c:v>0.20393299344501092</c:v>
                </c:pt>
                <c:pt idx="2">
                  <c:v>0.43554260742898765</c:v>
                </c:pt>
                <c:pt idx="3">
                  <c:v>6.3364894391842674E-2</c:v>
                </c:pt>
                <c:pt idx="4">
                  <c:v>0.01</c:v>
                </c:pt>
                <c:pt idx="5">
                  <c:v>0.23452294246176256</c:v>
                </c:pt>
              </c:numCache>
            </c:numRef>
          </c:val>
          <c:extLst>
            <c:ext xmlns:c16="http://schemas.microsoft.com/office/drawing/2014/chart" uri="{C3380CC4-5D6E-409C-BE32-E72D297353CC}">
              <c16:uniqueId val="{00000004-6D50-43DD-9192-E918E549F877}"/>
            </c:ext>
          </c:extLst>
        </c:ser>
        <c:dLbls>
          <c:showLegendKey val="0"/>
          <c:showVal val="0"/>
          <c:showCatName val="0"/>
          <c:showSerName val="0"/>
          <c:showPercent val="0"/>
          <c:showBubbleSize val="0"/>
        </c:dLbls>
        <c:gapWidth val="300"/>
        <c:axId val="1338469632"/>
        <c:axId val="1338469152"/>
      </c:barChart>
      <c:catAx>
        <c:axId val="13384696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r>
                  <a:rPr lang="en-CA" sz="1800" b="0" i="0" u="none" strike="noStrike" kern="1200" baseline="0" dirty="0" err="1">
                    <a:solidFill>
                      <a:srgbClr val="002147">
                        <a:lumMod val="65000"/>
                        <a:lumOff val="35000"/>
                      </a:srgbClr>
                    </a:solidFill>
                    <a:latin typeface="DIN OT" panose="020B0504020201010104" pitchFamily="34" charset="0"/>
                  </a:rPr>
                  <a:t>Limites</a:t>
                </a:r>
                <a:r>
                  <a:rPr lang="en-CA" sz="1800" b="0" i="0" u="none" strike="noStrike" kern="1200" baseline="0" dirty="0">
                    <a:solidFill>
                      <a:srgbClr val="002147">
                        <a:lumMod val="65000"/>
                        <a:lumOff val="35000"/>
                      </a:srgbClr>
                    </a:solidFill>
                    <a:latin typeface="DIN OT" panose="020B0504020201010104" pitchFamily="34" charset="0"/>
                  </a:rPr>
                  <a:t> </a:t>
                </a:r>
                <a:r>
                  <a:rPr lang="en-CA" sz="1800" b="0" i="0" u="none" strike="noStrike" kern="1200" baseline="0" dirty="0" err="1">
                    <a:solidFill>
                      <a:srgbClr val="002147">
                        <a:lumMod val="65000"/>
                        <a:lumOff val="35000"/>
                      </a:srgbClr>
                    </a:solidFill>
                    <a:latin typeface="DIN OT" panose="020B0504020201010104" pitchFamily="34" charset="0"/>
                  </a:rPr>
                  <a:t>en</a:t>
                </a:r>
                <a:r>
                  <a:rPr lang="en-CA" sz="1800" b="0" i="0" u="none" strike="noStrike" kern="1200" baseline="0" dirty="0">
                    <a:solidFill>
                      <a:srgbClr val="002147">
                        <a:lumMod val="65000"/>
                        <a:lumOff val="35000"/>
                      </a:srgbClr>
                    </a:solidFill>
                    <a:latin typeface="DIN OT" panose="020B0504020201010104" pitchFamily="34" charset="0"/>
                  </a:rPr>
                  <a:t> millions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6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DIN OT" panose="020B05040202010101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05/02/2025</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customXml" Target="../../customXml/item76.xml"/><Relationship Id="rId13" Type="http://schemas.openxmlformats.org/officeDocument/2006/relationships/image" Target="../media/image6.png"/><Relationship Id="rId3" Type="http://schemas.openxmlformats.org/officeDocument/2006/relationships/customXml" Target="../../customXml/item94.xml"/><Relationship Id="rId7" Type="http://schemas.openxmlformats.org/officeDocument/2006/relationships/customXml" Target="../../customXml/item84.xml"/><Relationship Id="rId12" Type="http://schemas.openxmlformats.org/officeDocument/2006/relationships/image" Target="../media/image5.png"/><Relationship Id="rId2" Type="http://schemas.openxmlformats.org/officeDocument/2006/relationships/customXml" Target="../../customXml/item60.xml"/><Relationship Id="rId1" Type="http://schemas.openxmlformats.org/officeDocument/2006/relationships/customXml" Target="../../customXml/item35.xml"/><Relationship Id="rId6" Type="http://schemas.openxmlformats.org/officeDocument/2006/relationships/customXml" Target="../../customXml/item116.xml"/><Relationship Id="rId11" Type="http://schemas.openxmlformats.org/officeDocument/2006/relationships/image" Target="../media/image4.png"/><Relationship Id="rId5" Type="http://schemas.openxmlformats.org/officeDocument/2006/relationships/customXml" Target="../../customXml/item112.xml"/><Relationship Id="rId10" Type="http://schemas.openxmlformats.org/officeDocument/2006/relationships/image" Target="../media/image3.png"/><Relationship Id="rId4" Type="http://schemas.openxmlformats.org/officeDocument/2006/relationships/customXml" Target="../../customXml/item47.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7.xml"/><Relationship Id="rId7" Type="http://schemas.openxmlformats.org/officeDocument/2006/relationships/slideMaster" Target="../slideMasters/slideMaster1.xml"/><Relationship Id="rId2" Type="http://schemas.openxmlformats.org/officeDocument/2006/relationships/customXml" Target="../../customXml/item124.xml"/><Relationship Id="rId1" Type="http://schemas.openxmlformats.org/officeDocument/2006/relationships/customXml" Target="../../customXml/item6.xml"/><Relationship Id="rId6" Type="http://schemas.openxmlformats.org/officeDocument/2006/relationships/customXml" Target="../../customXml/item11.xml"/><Relationship Id="rId5" Type="http://schemas.openxmlformats.org/officeDocument/2006/relationships/customXml" Target="../../customXml/item103.xml"/><Relationship Id="rId4" Type="http://schemas.openxmlformats.org/officeDocument/2006/relationships/customXml" Target="../../customXml/item126.xm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customXml" Target="../../customXml/item89.xml"/><Relationship Id="rId13" Type="http://schemas.openxmlformats.org/officeDocument/2006/relationships/image" Target="../media/image6.png"/><Relationship Id="rId3" Type="http://schemas.openxmlformats.org/officeDocument/2006/relationships/customXml" Target="../../customXml/item115.xml"/><Relationship Id="rId7" Type="http://schemas.openxmlformats.org/officeDocument/2006/relationships/customXml" Target="../../customXml/item104.xml"/><Relationship Id="rId12" Type="http://schemas.openxmlformats.org/officeDocument/2006/relationships/image" Target="../media/image5.png"/><Relationship Id="rId2" Type="http://schemas.openxmlformats.org/officeDocument/2006/relationships/customXml" Target="../../customXml/item133.xml"/><Relationship Id="rId1" Type="http://schemas.openxmlformats.org/officeDocument/2006/relationships/customXml" Target="../../customXml/item8.xml"/><Relationship Id="rId6" Type="http://schemas.openxmlformats.org/officeDocument/2006/relationships/customXml" Target="../../customXml/item67.xml"/><Relationship Id="rId11" Type="http://schemas.openxmlformats.org/officeDocument/2006/relationships/image" Target="../media/image4.png"/><Relationship Id="rId5" Type="http://schemas.openxmlformats.org/officeDocument/2006/relationships/customXml" Target="../../customXml/item53.xml"/><Relationship Id="rId10" Type="http://schemas.openxmlformats.org/officeDocument/2006/relationships/image" Target="../media/image7.png"/><Relationship Id="rId4" Type="http://schemas.openxmlformats.org/officeDocument/2006/relationships/customXml" Target="../../customXml/item75.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customXml" Target="../../customXml/item106.xml"/><Relationship Id="rId2" Type="http://schemas.openxmlformats.org/officeDocument/2006/relationships/customXml" Target="../../customXml/item54.xml"/><Relationship Id="rId1" Type="http://schemas.openxmlformats.org/officeDocument/2006/relationships/customXml" Target="../../customXml/item70.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111.xml"/><Relationship Id="rId1" Type="http://schemas.openxmlformats.org/officeDocument/2006/relationships/customXml" Target="../../customXml/item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27.xml"/></Relationships>
</file>

<file path=ppt/slideLayouts/_rels/slideLayout15.xml.rels><?xml version="1.0" encoding="UTF-8" standalone="yes"?>
<Relationships xmlns="http://schemas.openxmlformats.org/package/2006/relationships"><Relationship Id="rId3" Type="http://schemas.openxmlformats.org/officeDocument/2006/relationships/customXml" Target="../../customXml/item12.xml"/><Relationship Id="rId2" Type="http://schemas.openxmlformats.org/officeDocument/2006/relationships/customXml" Target="../../customXml/item13.xml"/><Relationship Id="rId1" Type="http://schemas.openxmlformats.org/officeDocument/2006/relationships/customXml" Target="../../customXml/item28.xml"/><Relationship Id="rId5" Type="http://schemas.openxmlformats.org/officeDocument/2006/relationships/slideMaster" Target="../slideMasters/slideMaster2.xml"/><Relationship Id="rId4" Type="http://schemas.openxmlformats.org/officeDocument/2006/relationships/customXml" Target="../../customXml/item136.xml"/></Relationships>
</file>

<file path=ppt/slideLayouts/_rels/slideLayout16.xml.rels><?xml version="1.0" encoding="UTF-8" standalone="yes"?>
<Relationships xmlns="http://schemas.openxmlformats.org/package/2006/relationships"><Relationship Id="rId3" Type="http://schemas.openxmlformats.org/officeDocument/2006/relationships/customXml" Target="../../customXml/item21.xml"/><Relationship Id="rId2" Type="http://schemas.openxmlformats.org/officeDocument/2006/relationships/customXml" Target="../../customXml/item125.xml"/><Relationship Id="rId1" Type="http://schemas.openxmlformats.org/officeDocument/2006/relationships/customXml" Target="../../customXml/item40.xml"/><Relationship Id="rId6" Type="http://schemas.openxmlformats.org/officeDocument/2006/relationships/slideMaster" Target="../slideMasters/slideMaster2.xml"/><Relationship Id="rId5" Type="http://schemas.openxmlformats.org/officeDocument/2006/relationships/customXml" Target="../../customXml/item145.xml"/><Relationship Id="rId4" Type="http://schemas.openxmlformats.org/officeDocument/2006/relationships/customXml" Target="../../customXml/item4.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101.xml"/><Relationship Id="rId7" Type="http://schemas.openxmlformats.org/officeDocument/2006/relationships/slideMaster" Target="../slideMasters/slideMaster2.xml"/><Relationship Id="rId2" Type="http://schemas.openxmlformats.org/officeDocument/2006/relationships/customXml" Target="../../customXml/item44.xml"/><Relationship Id="rId1" Type="http://schemas.openxmlformats.org/officeDocument/2006/relationships/customXml" Target="../../customXml/item147.xml"/><Relationship Id="rId6" Type="http://schemas.openxmlformats.org/officeDocument/2006/relationships/customXml" Target="../../customXml/item92.xml"/><Relationship Id="rId5" Type="http://schemas.openxmlformats.org/officeDocument/2006/relationships/customXml" Target="../../customXml/item130.xml"/><Relationship Id="rId4" Type="http://schemas.openxmlformats.org/officeDocument/2006/relationships/customXml" Target="../../customXml/item48.xml"/></Relationships>
</file>

<file path=ppt/slideLayouts/_rels/slideLayout18.xml.rels><?xml version="1.0" encoding="UTF-8" standalone="yes"?>
<Relationships xmlns="http://schemas.openxmlformats.org/package/2006/relationships"><Relationship Id="rId3" Type="http://schemas.openxmlformats.org/officeDocument/2006/relationships/customXml" Target="../../customXml/item61.xml"/><Relationship Id="rId2" Type="http://schemas.openxmlformats.org/officeDocument/2006/relationships/customXml" Target="../../customXml/item36.xml"/><Relationship Id="rId1" Type="http://schemas.openxmlformats.org/officeDocument/2006/relationships/customXml" Target="../../customXml/item108.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customXml" Target="../../customXml/item113.xml"/><Relationship Id="rId2" Type="http://schemas.openxmlformats.org/officeDocument/2006/relationships/customXml" Target="../../customXml/item72.xml"/><Relationship Id="rId1" Type="http://schemas.openxmlformats.org/officeDocument/2006/relationships/customXml" Target="../../customXml/item146.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45.xml"/><Relationship Id="rId2" Type="http://schemas.openxmlformats.org/officeDocument/2006/relationships/customXml" Target="../../customXml/item100.xml"/><Relationship Id="rId1" Type="http://schemas.openxmlformats.org/officeDocument/2006/relationships/customXml" Target="../../customXml/item81.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137.xml"/><Relationship Id="rId7" Type="http://schemas.openxmlformats.org/officeDocument/2006/relationships/slideMaster" Target="../slideMasters/slideMaster2.xml"/><Relationship Id="rId2" Type="http://schemas.openxmlformats.org/officeDocument/2006/relationships/customXml" Target="../../customXml/item71.xml"/><Relationship Id="rId1" Type="http://schemas.openxmlformats.org/officeDocument/2006/relationships/customXml" Target="../../customXml/item119.xml"/><Relationship Id="rId6" Type="http://schemas.openxmlformats.org/officeDocument/2006/relationships/customXml" Target="../../customXml/item128.xml"/><Relationship Id="rId5" Type="http://schemas.openxmlformats.org/officeDocument/2006/relationships/customXml" Target="../../customXml/item121.xml"/><Relationship Id="rId4" Type="http://schemas.openxmlformats.org/officeDocument/2006/relationships/customXml" Target="../../customXml/item79.xm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59.xml"/><Relationship Id="rId1" Type="http://schemas.openxmlformats.org/officeDocument/2006/relationships/customXml" Target="../../customXml/item10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77.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63.xml"/><Relationship Id="rId2" Type="http://schemas.openxmlformats.org/officeDocument/2006/relationships/customXml" Target="../../customXml/item142.xml"/><Relationship Id="rId1" Type="http://schemas.openxmlformats.org/officeDocument/2006/relationships/customXml" Target="../../customXml/item114.xml"/><Relationship Id="rId5" Type="http://schemas.openxmlformats.org/officeDocument/2006/relationships/slideMaster" Target="../slideMasters/slideMaster1.xml"/><Relationship Id="rId4" Type="http://schemas.openxmlformats.org/officeDocument/2006/relationships/customXml" Target="../../customXml/item49.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68.xml"/><Relationship Id="rId2" Type="http://schemas.openxmlformats.org/officeDocument/2006/relationships/customXml" Target="../../customXml/item18.xml"/><Relationship Id="rId1" Type="http://schemas.openxmlformats.org/officeDocument/2006/relationships/customXml" Target="../../customXml/item96.xml"/><Relationship Id="rId6" Type="http://schemas.openxmlformats.org/officeDocument/2006/relationships/slideMaster" Target="../slideMasters/slideMaster1.xml"/><Relationship Id="rId5" Type="http://schemas.openxmlformats.org/officeDocument/2006/relationships/customXml" Target="../../customXml/item105.xml"/><Relationship Id="rId4" Type="http://schemas.openxmlformats.org/officeDocument/2006/relationships/customXml" Target="../../customXml/item10.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88.xml"/><Relationship Id="rId7" Type="http://schemas.openxmlformats.org/officeDocument/2006/relationships/slideMaster" Target="../slideMasters/slideMaster1.xml"/><Relationship Id="rId2" Type="http://schemas.openxmlformats.org/officeDocument/2006/relationships/customXml" Target="../../customXml/item135.xml"/><Relationship Id="rId1" Type="http://schemas.openxmlformats.org/officeDocument/2006/relationships/customXml" Target="../../customXml/item24.xml"/><Relationship Id="rId6" Type="http://schemas.openxmlformats.org/officeDocument/2006/relationships/customXml" Target="../../customXml/item52.xml"/><Relationship Id="rId5" Type="http://schemas.openxmlformats.org/officeDocument/2006/relationships/customXml" Target="../../customXml/item148.xml"/><Relationship Id="rId4" Type="http://schemas.openxmlformats.org/officeDocument/2006/relationships/customXml" Target="../../customXml/item29.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132.xml"/><Relationship Id="rId2" Type="http://schemas.openxmlformats.org/officeDocument/2006/relationships/customXml" Target="../../customXml/item65.xml"/><Relationship Id="rId1" Type="http://schemas.openxmlformats.org/officeDocument/2006/relationships/customXml" Target="../../customXml/item12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38.xml"/><Relationship Id="rId2" Type="http://schemas.openxmlformats.org/officeDocument/2006/relationships/customXml" Target="../../customXml/item98.xml"/><Relationship Id="rId1" Type="http://schemas.openxmlformats.org/officeDocument/2006/relationships/customXml" Target="../../customXml/item33.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10"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C076E3DC-45A0-852C-FEA3-D912B9E39ABD}"/>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7" name="CoverMainLogo_WHITE" descr="The Victor company logo.">
            <a:extLst>
              <a:ext uri="{FF2B5EF4-FFF2-40B4-BE49-F238E27FC236}">
                <a16:creationId xmlns:a16="http://schemas.microsoft.com/office/drawing/2014/main" id="{5FCAB29E-6BE6-94A8-3E0D-33FA71E74AE1}"/>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1" name="CoverMainLogo_COLOUR" descr="The Victor company logo." hidden="1">
            <a:extLst>
              <a:ext uri="{FF2B5EF4-FFF2-40B4-BE49-F238E27FC236}">
                <a16:creationId xmlns:a16="http://schemas.microsoft.com/office/drawing/2014/main" id="{76F6C190-3370-9533-DC99-BD3AF5095A63}"/>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\\Mgd.mrshmc.com\ca_data\Groups\OTT\DEP\shared\bus_unit\ACT\Private\ENCON\2024\Esteem stats package\Working files 2024\Risk Analysis Charts_Sample slide with chart_2024-Nov Template.pptx</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641964B9-8058-D3AC-A778-A4CD14C09CA6}"/>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2D6E6EAC-0842-3603-BDCB-C07638D8F022}"/>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7"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79072D9B-490A-D0A5-876F-BE78E224F96B}"/>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11" name="CoverMainLogo_WHITE" descr="The Victor company logo.">
            <a:extLst>
              <a:ext uri="{FF2B5EF4-FFF2-40B4-BE49-F238E27FC236}">
                <a16:creationId xmlns:a16="http://schemas.microsoft.com/office/drawing/2014/main" id="{FBC2BB0F-5434-EBC7-9D19-F1BB8FD896ED}"/>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3" name="CoverMainLogo_COLOUR" descr="The Victor company logo." hidden="1">
            <a:extLst>
              <a:ext uri="{FF2B5EF4-FFF2-40B4-BE49-F238E27FC236}">
                <a16:creationId xmlns:a16="http://schemas.microsoft.com/office/drawing/2014/main" id="{9A59BCBC-49D8-2122-D21B-458761CBBAA1}"/>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12143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89615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22898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54774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90121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953140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8306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11278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7148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lvl1pPr>
              <a:defRPr>
                <a:latin typeface="DIN OT" panose="020B0504020201010104" pitchFamily="34" charset="0"/>
              </a:defRPr>
            </a:lvl1pPr>
          </a:lstStyle>
          <a:p>
            <a:pP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{FileRef}</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BC511C5E-8748-CE76-20C6-75358039890B}"/>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5059B41F-DC85-C17F-269C-0E8698D4D777}"/>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0619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110.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66.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9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customXml" Target="../../customXml/item14.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customXml" Target="../../customXml/item30.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customXml" Target="../../customXml/item78.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customXml" Target="../../customXml/item8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customXml" Target="../../customXml/item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dirty="0"/>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dirty="0"/>
              <a:t>Click to add text</a:t>
            </a:r>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GB" dirty="0"/>
          </a:p>
        </p:txBody>
      </p:sp>
      <p:pic>
        <p:nvPicPr>
          <p:cNvPr id="7" name="ContentLogo_WHITE" descr="The Victor company logo." hidden="1">
            <a:extLst>
              <a:ext uri="{FF2B5EF4-FFF2-40B4-BE49-F238E27FC236}">
                <a16:creationId xmlns:a16="http://schemas.microsoft.com/office/drawing/2014/main" id="{D8AFB002-CAA1-AF63-638B-3C862E64DB12}"/>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3CE41E79-2632-91F5-F193-1F230E9689FC}"/>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DIN OT" panose="020B0504020201010104" pitchFamily="34" charset="0"/>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DIN OT" panose="020B0504020201010104" pitchFamily="34" charset="0"/>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GB" dirty="0"/>
          </a:p>
        </p:txBody>
      </p:sp>
      <p:pic>
        <p:nvPicPr>
          <p:cNvPr id="7" name="ContentLogo_WHITE" descr="The Victor company logo." hidden="1">
            <a:extLst>
              <a:ext uri="{FF2B5EF4-FFF2-40B4-BE49-F238E27FC236}">
                <a16:creationId xmlns:a16="http://schemas.microsoft.com/office/drawing/2014/main" id="{2D0BDE10-FEF9-A117-1C68-1E366390B8E5}"/>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1E5CE8A6-F4AA-E8BE-8862-50D2AB7A353E}"/>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40156620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141.xml"/><Relationship Id="rId1" Type="http://schemas.openxmlformats.org/officeDocument/2006/relationships/customXml" Target="../../customXml/item9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9961" y="1907921"/>
            <a:ext cx="10397004" cy="1011448"/>
          </a:xfrm>
        </p:spPr>
        <p:txBody>
          <a:bodyPr/>
          <a:lstStyle/>
          <a:p>
            <a:r>
              <a:rPr lang="en-CA" dirty="0">
                <a:latin typeface="DIN OT" panose="020B0504020201010104" pitchFamily="34" charset="0"/>
              </a:rPr>
              <a:t>Risk Analysis Charts</a:t>
            </a:r>
          </a:p>
        </p:txBody>
      </p:sp>
      <p:sp>
        <p:nvSpPr>
          <p:cNvPr id="5" name="ClientLogo" hidden="1"/>
          <p:cNvSpPr/>
          <p:nvPr>
            <p:custDataLst>
              <p:custData r:id="rId2"/>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FFFFFF"/>
                </a:solidFill>
                <a:effectLst/>
                <a:uLnTx/>
                <a:uFillTx/>
                <a:latin typeface="Arial" panose="020B0604020202020204"/>
                <a:ea typeface="+mn-ea"/>
                <a:cs typeface="+mn-cs"/>
              </a:rPr>
              <a:t>Placeholder for optional client logo</a:t>
            </a:r>
            <a:endParaRPr kumimoji="0" lang="en-CA"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481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a:xfrm>
            <a:off x="485776" y="369725"/>
            <a:ext cx="11223623" cy="450272"/>
          </a:xfrm>
        </p:spPr>
        <p:txBody>
          <a:bodyPr/>
          <a:lstStyle/>
          <a:p>
            <a:r>
              <a:rPr lang="fr-FR" sz="2400" dirty="0">
                <a:solidFill>
                  <a:schemeClr val="accent1"/>
                </a:solidFill>
                <a:latin typeface="DIN OT" panose="020B0504020201010104" pitchFamily="34" charset="0"/>
              </a:rPr>
              <a:t>FRAIS DE DÉFENSE EN MOYENNE PAR RÉCLAMATION</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469053468"/>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CA" dirty="0">
                <a:latin typeface="DIN OT" panose="020B0504020201010104" pitchFamily="34" charset="0"/>
              </a:rPr>
              <a:t>Assurance des technologies</a:t>
            </a:r>
          </a:p>
        </p:txBody>
      </p:sp>
      <p:sp>
        <p:nvSpPr>
          <p:cNvPr id="2" name="Slide Number Placeholder 1">
            <a:extLst>
              <a:ext uri="{FF2B5EF4-FFF2-40B4-BE49-F238E27FC236}">
                <a16:creationId xmlns:a16="http://schemas.microsoft.com/office/drawing/2014/main" id="{0BCD7547-359E-D9BD-F97B-926A7F649447}"/>
              </a:ext>
            </a:extLst>
          </p:cNvPr>
          <p:cNvSpPr>
            <a:spLocks noGrp="1"/>
          </p:cNvSpPr>
          <p:nvPr>
            <p:ph type="sldNum" sz="quarter" idx="10"/>
          </p:nvPr>
        </p:nvSpPr>
        <p:spPr/>
        <p:txBody>
          <a:bodyPr/>
          <a:lstStyle/>
          <a:p>
            <a:pPr algn="r"/>
            <a:fld id="{DF66040D-6F20-4F4B-8995-856BEECD84BE}" type="slidenum">
              <a:rPr lang="en-CA" smtClean="0"/>
              <a:pPr algn="r"/>
              <a:t>2</a:t>
            </a:fld>
            <a:endParaRPr lang="en-CA" dirty="0"/>
          </a:p>
        </p:txBody>
      </p:sp>
    </p:spTree>
    <p:extLst>
      <p:ext uri="{BB962C8B-B14F-4D97-AF65-F5344CB8AC3E}">
        <p14:creationId xmlns:p14="http://schemas.microsoft.com/office/powerpoint/2010/main" val="115789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fr-FR" sz="2400" dirty="0">
                <a:solidFill>
                  <a:schemeClr val="accent1"/>
                </a:solidFill>
                <a:latin typeface="DIN OT" panose="020B0504020201010104" pitchFamily="34" charset="0"/>
              </a:rPr>
              <a:t>INDEMNITÉ OU FRAIS DE DÉFENSE</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1246043206"/>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CA" dirty="0">
                <a:latin typeface="DIN OT" panose="020B0504020201010104" pitchFamily="34" charset="0"/>
              </a:rPr>
              <a:t>Assurance des technologies</a:t>
            </a:r>
          </a:p>
        </p:txBody>
      </p:sp>
      <p:sp>
        <p:nvSpPr>
          <p:cNvPr id="2" name="Slide Number Placeholder 1">
            <a:extLst>
              <a:ext uri="{FF2B5EF4-FFF2-40B4-BE49-F238E27FC236}">
                <a16:creationId xmlns:a16="http://schemas.microsoft.com/office/drawing/2014/main" id="{889CF732-B697-80F7-EBD2-3C80ADF2FA22}"/>
              </a:ext>
            </a:extLst>
          </p:cNvPr>
          <p:cNvSpPr>
            <a:spLocks noGrp="1"/>
          </p:cNvSpPr>
          <p:nvPr>
            <p:ph type="sldNum" sz="quarter" idx="10"/>
          </p:nvPr>
        </p:nvSpPr>
        <p:spPr/>
        <p:txBody>
          <a:bodyPr/>
          <a:lstStyle/>
          <a:p>
            <a:pPr algn="r"/>
            <a:fld id="{DF66040D-6F20-4F4B-8995-856BEECD84BE}" type="slidenum">
              <a:rPr lang="en-CA" smtClean="0"/>
              <a:pPr algn="r"/>
              <a:t>3</a:t>
            </a:fld>
            <a:endParaRPr lang="en-CA" dirty="0"/>
          </a:p>
        </p:txBody>
      </p:sp>
    </p:spTree>
    <p:extLst>
      <p:ext uri="{BB962C8B-B14F-4D97-AF65-F5344CB8AC3E}">
        <p14:creationId xmlns:p14="http://schemas.microsoft.com/office/powerpoint/2010/main" val="318276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en-US" sz="2400" cap="all" dirty="0" err="1">
                <a:solidFill>
                  <a:schemeClr val="accent1"/>
                </a:solidFill>
              </a:rPr>
              <a:t>Réclamations</a:t>
            </a:r>
            <a:r>
              <a:rPr lang="en-US" sz="2400" cap="all" dirty="0">
                <a:solidFill>
                  <a:schemeClr val="accent1"/>
                </a:solidFill>
              </a:rPr>
              <a:t> par type </a:t>
            </a:r>
            <a:r>
              <a:rPr lang="en-US" sz="2400" cap="all" dirty="0" err="1">
                <a:solidFill>
                  <a:schemeClr val="accent1"/>
                </a:solidFill>
              </a:rPr>
              <a:t>d'activité</a:t>
            </a:r>
            <a:endParaRPr lang="en-US" sz="2400" cap="all" dirty="0">
              <a:solidFill>
                <a:schemeClr val="accent1"/>
              </a:solidFill>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1640683004"/>
              </p:ext>
            </p:extLst>
          </p:nvPr>
        </p:nvGraphicFramePr>
        <p:xfrm>
          <a:off x="479424"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a:xfrm>
            <a:off x="485776" y="976457"/>
            <a:ext cx="11226800" cy="390950"/>
          </a:xfrm>
        </p:spPr>
        <p:txBody>
          <a:bodyPr/>
          <a:lstStyle/>
          <a:p>
            <a:r>
              <a:rPr lang="en-CA" dirty="0"/>
              <a:t>Assurance des technologies</a:t>
            </a:r>
          </a:p>
        </p:txBody>
      </p:sp>
      <p:sp>
        <p:nvSpPr>
          <p:cNvPr id="2" name="Slide Number Placeholder 1">
            <a:extLst>
              <a:ext uri="{FF2B5EF4-FFF2-40B4-BE49-F238E27FC236}">
                <a16:creationId xmlns:a16="http://schemas.microsoft.com/office/drawing/2014/main" id="{AB7BDF64-0CE7-D03A-80D2-4D7001349AA8}"/>
              </a:ext>
            </a:extLst>
          </p:cNvPr>
          <p:cNvSpPr>
            <a:spLocks noGrp="1"/>
          </p:cNvSpPr>
          <p:nvPr>
            <p:ph type="sldNum" sz="quarter" idx="10"/>
          </p:nvPr>
        </p:nvSpPr>
        <p:spPr/>
        <p:txBody>
          <a:bodyPr/>
          <a:lstStyle/>
          <a:p>
            <a:pPr algn="r"/>
            <a:fld id="{DF66040D-6F20-4F4B-8995-856BEECD84BE}" type="slidenum">
              <a:rPr lang="en-CA" smtClean="0"/>
              <a:pPr algn="r"/>
              <a:t>4</a:t>
            </a:fld>
            <a:endParaRPr lang="en-CA" dirty="0"/>
          </a:p>
        </p:txBody>
      </p:sp>
    </p:spTree>
    <p:extLst>
      <p:ext uri="{BB962C8B-B14F-4D97-AF65-F5344CB8AC3E}">
        <p14:creationId xmlns:p14="http://schemas.microsoft.com/office/powerpoint/2010/main" val="216647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ED655D3C-831C-385D-126B-EF0049378649}"/>
              </a:ext>
            </a:extLst>
          </p:cNvPr>
          <p:cNvGraphicFramePr>
            <a:graphicFrameLocks noGrp="1"/>
          </p:cNvGraphicFramePr>
          <p:nvPr>
            <p:ph idx="1"/>
            <p:extLst>
              <p:ext uri="{D42A27DB-BD31-4B8C-83A1-F6EECF244321}">
                <p14:modId xmlns:p14="http://schemas.microsoft.com/office/powerpoint/2010/main" val="4120417794"/>
              </p:ext>
            </p:extLst>
          </p:nvPr>
        </p:nvGraphicFramePr>
        <p:xfrm>
          <a:off x="485775" y="1609725"/>
          <a:ext cx="1122362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9FD6994-4784-14FF-2800-FEBE45D42ECD}"/>
              </a:ext>
            </a:extLst>
          </p:cNvPr>
          <p:cNvSpPr>
            <a:spLocks noGrp="1"/>
          </p:cNvSpPr>
          <p:nvPr>
            <p:ph type="sldNum" sz="quarter" idx="10"/>
          </p:nvPr>
        </p:nvSpPr>
        <p:spPr/>
        <p:txBody>
          <a:bodyPr/>
          <a:lstStyle/>
          <a:p>
            <a:pPr algn="r"/>
            <a:fld id="{DF66040D-6F20-4F4B-8995-856BEECD84BE}" type="slidenum">
              <a:rPr lang="en-CA" smtClean="0"/>
              <a:pPr algn="r"/>
              <a:t>5</a:t>
            </a:fld>
            <a:endParaRPr lang="en-CA" dirty="0"/>
          </a:p>
        </p:txBody>
      </p:sp>
      <p:sp>
        <p:nvSpPr>
          <p:cNvPr id="10" name="Title 7">
            <a:extLst>
              <a:ext uri="{FF2B5EF4-FFF2-40B4-BE49-F238E27FC236}">
                <a16:creationId xmlns:a16="http://schemas.microsoft.com/office/drawing/2014/main" id="{FAC97785-CD6D-57FC-ACFC-7F181C869132}"/>
              </a:ext>
            </a:extLst>
          </p:cNvPr>
          <p:cNvSpPr>
            <a:spLocks noGrp="1"/>
          </p:cNvSpPr>
          <p:nvPr>
            <p:ph type="title"/>
          </p:nvPr>
        </p:nvSpPr>
        <p:spPr>
          <a:xfrm>
            <a:off x="485776" y="369725"/>
            <a:ext cx="11223623" cy="450272"/>
          </a:xfrm>
        </p:spPr>
        <p:txBody>
          <a:bodyPr/>
          <a:lstStyle/>
          <a:p>
            <a:r>
              <a:rPr lang="en-US" sz="2400" dirty="0" err="1">
                <a:solidFill>
                  <a:schemeClr val="accent1"/>
                </a:solidFill>
              </a:rPr>
              <a:t>Profil</a:t>
            </a:r>
            <a:r>
              <a:rPr lang="en-US" sz="2400" dirty="0">
                <a:solidFill>
                  <a:schemeClr val="accent1"/>
                </a:solidFill>
              </a:rPr>
              <a:t> des </a:t>
            </a:r>
            <a:r>
              <a:rPr lang="en-US" sz="2400" dirty="0" err="1">
                <a:solidFill>
                  <a:schemeClr val="accent1"/>
                </a:solidFill>
              </a:rPr>
              <a:t>limites</a:t>
            </a:r>
            <a:endParaRPr lang="en-CA" sz="2400" dirty="0">
              <a:solidFill>
                <a:schemeClr val="accent1"/>
              </a:solidFill>
            </a:endParaRPr>
          </a:p>
        </p:txBody>
      </p:sp>
      <p:graphicFrame>
        <p:nvGraphicFramePr>
          <p:cNvPr id="11" name="Content Placeholder 8">
            <a:extLst>
              <a:ext uri="{FF2B5EF4-FFF2-40B4-BE49-F238E27FC236}">
                <a16:creationId xmlns:a16="http://schemas.microsoft.com/office/drawing/2014/main" id="{183EC357-7C6F-FB13-98B2-74B9897B8750}"/>
              </a:ext>
            </a:extLst>
          </p:cNvPr>
          <p:cNvGraphicFramePr>
            <a:graphicFrameLocks/>
          </p:cNvGraphicFramePr>
          <p:nvPr>
            <p:extLst>
              <p:ext uri="{D42A27DB-BD31-4B8C-83A1-F6EECF244321}">
                <p14:modId xmlns:p14="http://schemas.microsoft.com/office/powerpoint/2010/main" val="4110733465"/>
              </p:ext>
            </p:extLst>
          </p:nvPr>
        </p:nvGraphicFramePr>
        <p:xfrm>
          <a:off x="598187" y="11268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9">
            <a:extLst>
              <a:ext uri="{FF2B5EF4-FFF2-40B4-BE49-F238E27FC236}">
                <a16:creationId xmlns:a16="http://schemas.microsoft.com/office/drawing/2014/main" id="{E7FC0147-1556-2186-4E9D-D653A3FB6C4E}"/>
              </a:ext>
            </a:extLst>
          </p:cNvPr>
          <p:cNvSpPr>
            <a:spLocks noGrp="1"/>
          </p:cNvSpPr>
          <p:nvPr>
            <p:ph type="body" sz="quarter" idx="12"/>
          </p:nvPr>
        </p:nvSpPr>
        <p:spPr>
          <a:xfrm>
            <a:off x="485776" y="806400"/>
            <a:ext cx="11226800" cy="320400"/>
          </a:xfrm>
        </p:spPr>
        <p:txBody>
          <a:bodyPr/>
          <a:lstStyle/>
          <a:p>
            <a:r>
              <a:rPr lang="en-CA" dirty="0"/>
              <a:t>Assurance des technologies</a:t>
            </a:r>
          </a:p>
        </p:txBody>
      </p:sp>
      <p:sp>
        <p:nvSpPr>
          <p:cNvPr id="2" name="Footer Placeholder 2">
            <a:extLst>
              <a:ext uri="{FF2B5EF4-FFF2-40B4-BE49-F238E27FC236}">
                <a16:creationId xmlns:a16="http://schemas.microsoft.com/office/drawing/2014/main" id="{5097907B-A6A7-8360-E7EB-111321CE6097}"/>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254556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6</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5776" y="369725"/>
            <a:ext cx="11223623" cy="450272"/>
          </a:xfrm>
        </p:spPr>
        <p:txBody>
          <a:bodyPr/>
          <a:lstStyle/>
          <a:p>
            <a:r>
              <a:rPr lang="en-CA" sz="2400" dirty="0">
                <a:solidFill>
                  <a:schemeClr val="accent1"/>
                </a:solidFill>
              </a:rPr>
              <a:t>EXEMPLE DE RÉCLAMATION : NÉGLIGENCE ET FAUSSE REPRÉSENTATION</a:t>
            </a: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fr-FR" dirty="0"/>
              <a:t>Une entreprise de conseils en logiciels a été poursuivie pour négligence et fausse représentation en lien avec la conception d’un logiciel qui n’était prétendument pas compatible avec le système informatique du plaignant et n’offrait donc pas le rendement annoncé.</a:t>
            </a:r>
            <a:endParaRPr lang="en-CA" dirty="0"/>
          </a:p>
        </p:txBody>
      </p:sp>
      <p:sp>
        <p:nvSpPr>
          <p:cNvPr id="2" name="Footer Placeholder 2">
            <a:extLst>
              <a:ext uri="{FF2B5EF4-FFF2-40B4-BE49-F238E27FC236}">
                <a16:creationId xmlns:a16="http://schemas.microsoft.com/office/drawing/2014/main" id="{FF6CA882-BEF4-FEE6-5274-9CE4FCE9DFD0}"/>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273261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7</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5776" y="369725"/>
            <a:ext cx="11223623" cy="450272"/>
          </a:xfrm>
        </p:spPr>
        <p:txBody>
          <a:bodyPr/>
          <a:lstStyle/>
          <a:p>
            <a:r>
              <a:rPr lang="en-CA" sz="2400" dirty="0">
                <a:solidFill>
                  <a:schemeClr val="accent1"/>
                </a:solidFill>
              </a:rPr>
              <a:t>FAIT EN BREF</a:t>
            </a: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fr-FR" dirty="0"/>
              <a:t>Chaque année, nous recevons environ 100 réclamations en matière d’assurance responsabilité des technologies et réglons des dossiers concernant des sinistres de plus de 4 millions de dollars.</a:t>
            </a:r>
            <a:endParaRPr lang="en-CA" dirty="0"/>
          </a:p>
        </p:txBody>
      </p:sp>
      <p:sp>
        <p:nvSpPr>
          <p:cNvPr id="2" name="Footer Placeholder 2">
            <a:extLst>
              <a:ext uri="{FF2B5EF4-FFF2-40B4-BE49-F238E27FC236}">
                <a16:creationId xmlns:a16="http://schemas.microsoft.com/office/drawing/2014/main" id="{1A8A9216-6BBC-1F8E-A411-55A2A0F73F2E}"/>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3373416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2_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3.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04.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0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8.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109.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1.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10.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1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2.xml>��< ? x m l   v e r s i o n = " 1 . 0 "   e n c o d i n g = " u t f - 1 6 " ? > < M M C O A _ O b j e c t T a g s   x m l n s : x s i = " h t t p : / / w w w . w 3 . o r g / 2 0 0 1 / X M L S c h e m a - i n s t a n c e "   x m l n s : x s d = " h t t p : / / w w w . w 3 . o r g / 2 0 0 1 / X M L S c h e m a " >  
     < P r e s e n t a t i o n O b j e c t T a g   T a g N a m e = " M M C 0 9 _ B R A N D F O N T S T Y L E " > C o v e r T e x t < / P r e s e n t a t i o n O b j e c t T a g >  
 < / M M C O A _ O b j e c t T a g s > 
</file>

<file path=customXml/item113.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1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15.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16.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1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8.xml>��< ? x m l   v e r s i o n = " 1 . 0 "   e n c o d i n g = " u t f - 1 6 " ? > < M M C O A _ O b j e c t T a g s   x m l n s : x s i = " h t t p : / / w w w . w 3 . o r g / 2 0 0 1 / X M L S c h e m a - i n s t a n c e "   x m l n s : x s d = " h t t p : / / w w w . w 3 . o r g / 2 0 0 1 / X M L S c h e m a " >  
     < P r e s e n t a t i o n O b j e c t T a g   T a g N a m e = " M M C 0 9 _ B R A N D F O N T S T Y L E " > C o v e r T e x t < / P r e s e n t a t i o n O b j e c t T a g >  
 < / M M C O A _ O b j e c t T a g s > 
</file>

<file path=customXml/item119.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1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0.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 s o l i d ; W h i t e < / P r e s e n t a t i o n O b j e c t T a g >  
 < / M M C O A _ O b j e c t T a g s > 
</file>

<file path=customXml/item121.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22.xml>��< ? x m l   v e r s i o n = " 1 . 0 "   e n c o d i n g = " u t f - 1 6 " ? > < M M C O A _ O b j e c t T a g s   x m l n s : x s i = " h t t p : / / w w w . w 3 . o r g / 2 0 0 1 / X M L S c h e m a - i n s t a n c e "   x m l n s : x s d = " h t t p : / / w w w . w 3 . o r g / 2 0 0 1 / X M L S c h e m a " >  
     < P r e s e n t a t i o n O b j e c t T a g   T a g N a m e = " M M C 0 9 _ B R A N D F O N T S T Y L E " > M a s t e r T e x t < / P r e s e n t a t i o n O b j e c t T a g >  
 < / M M C O A _ O b j e c t T a g s > 
</file>

<file path=customXml/item123.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124.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27.xml>��< ? x m l   v e r s i o n = " 1 . 0 "   e n c o d i n g = " u t f - 1 6 " ? > < M M C O A _ O b j e c t T a g s   x m l n s : x s i = " h t t p : / / w w w . w 3 . o r g / 2 0 0 1 / X M L S c h e m a - i n s t a n c e "   x m l n s : x s d = " h t t p : / / w w w . w 3 . o r g / 2 0 0 1 / X M L S c h e m a " >  
     < P r e s e n t a t i o n O b j e c t T a g   T a g N a m e = " M M C 0 9 _ L A Y O U T " > B l a n k < / P r e s e n t a t i o n O b j e c t T a g >  
 < / M M C O A _ O b j e c t T a g s > 
</file>

<file path=customXml/item128.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29.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2.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33.xml>��< ? x m l   v e r s i o n = " 1 . 0 "   e n c o d i n g = " u t f - 1 6 " ? > < M M C O A _ O b j e c t T a g s   x m l n s : x s d = " h t t p : / / w w w . w 3 . o r g / 2 0 0 1 / X M L S c h e m a "   x m l n s : x s i = " h t t p : / / w w w . w 3 . o r g / 2 0 0 1 / X M L S c h e m a - i n s t a n c e " >  
     < P r e s e n t a t i o n O b j e c t T a g   T a g N a m e = " M M C A L _ A s s e t I D " > 7 6 4 f 2 5 2 e - 1 c c 5 - 4 9 8 d - 8 7 f 8 - b 4 b 2 e f 6 0 6 a 8 1 < / P r e s e n t a t i o n O b j e c t T a g >  
 < / M M C O A _ O b j e c t T a g s > 
</file>

<file path=customXml/item134.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37.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38.xml>��< ? x m l   v e r s i o n = " 1 . 0 "   e n c o d i n g = " u t f - 1 6 " ? > < M M C O A _ O b j e c t T a g s   x m l n s : x s i = " h t t p : / / w w w . w 3 . o r g / 2 0 0 1 / X M L S c h e m a - i n s t a n c e "   x m l n s : x s d = " h t t p : / / w w w . w 3 . o r g / 2 0 0 1 / X M L S c h e m a " >  
     < P r e s e n t a t i o n O b j e c t T a g   T a g N a m e = " M M C 0 9 _ P O P U L A T E T E X T " > { P r e s e n t e r C o v e r T e x t B l o c k } < / P r e s e n t a t i o n O b j e c t T a g >  
 < / M M C O A _ O b j e c t T a g s > 
</file>

<file path=customXml/item13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4.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40.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41.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14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3.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44.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4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46.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14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5.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6.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9.xml>��< ? x m l   v e r s i o n = " 1 . 0 "   e n c o d i n g = " u t f - 1 6 " ? > < M M C O A _ O b j e c t T a g s   x m l n s : x s d = " h t t p : / / w w w . w 3 . o r g / 2 0 0 1 / X M L S c h e m a "   x m l n s : x s i = " h t t p : / / w w w . w 3 . o r g / 2 0 0 1 / X M L S c h e m a - i n s t a n c e " >  
     < P r e s e n t a t i o n O b j e c t T a g   T a g N a m e = " M M C O A _ F I L E R E F S T A T E " > H I D E < / P r e s e n t a t i o n O b j e c t T a g >  
 < / M M C O A _ O b j e c t T a g s > 
</file>

<file path=customXml/item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0.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5.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2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7.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2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xml>��< ? x m l   v e r s i o n = " 1 . 0 "   e n c o d i n g = " u t f - 1 6 " ? > < M M C O A _ O b j e c t T a g s   x m l n s : x s i = " h t t p : / / w w w . w 3 . o r g / 2 0 0 1 / X M L S c h e m a - i n s t a n c e "   x m l n s : x s d = " h t t p : / / w w w . w 3 . o r g / 2 0 0 1 / X M L S c h e m a " >  
     < P r e s e n t a t i o n O b j e c t T a g   T a g N a m e = " M M C 0 9 _ B R A N D F O N T S T Y L E " > M a s t e r T e x t < / P r e s e n t a t i o n O b j e c t T a g >  
 < / M M C O A _ O b j e c t T a g s > 
</file>

<file path=customXml/item30.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31.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2.xml>��< ? x m l   v e r s i o n = " 1 . 0 "   e n c o d i n g = " u t f - 1 6 " ? > < M M C O A _ O b j e c t T a g s   x m l n s : x s i = " h t t p : / / w w w . w 3 . o r g / 2 0 0 1 / X M L S c h e m a - i n s t a n c e "   x m l n s : x s d = " h t t p : / / w w w . w 3 . o r g / 2 0 0 1 / X M L S c h e m a " >  
     < P r e s e n t a t i o n O b j e c t T a g   T a g N a m e = " M M C 0 9 _ P O P U L A T E T E X T " > { T i t l e } < / P r e s e n t a t i o n O b j e c t T a g >  
 < / M M C O A _ O b j e c t T a g s > 
</file>

<file path=customXml/item33.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34.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35.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 g r a d ; v i c - v - b l u e - c o v e r < / P r e s e n t a t i o n O b j e c t T a g >  
     < P r e s e n t a t i o n O b j e c t T a g   T a g N a m e = " M M C O A _ F U L L I M A G E _ I D " / >  
     < P r e s e n t a t i o n O b j e c t T a g   T a g N a m e = " M M C O A _ S I L H O U E T T E _ I D " > 7 6 4 f 2 5 2 e - 1 c c 5 - 4 9 8 d - 8 7 f 8 - b 4 b 2 e f 6 0 6 a 8 1 < / P r e s e n t a t i o n O b j e c t T a g >  
 < / M M C O A _ O b j e c t T a g s > 
</file>

<file path=customXml/item36.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37.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38.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3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1.xml>��< ? x m l   v e r s i o n = " 1 . 0 "   e n c o d i n g = " u t f - 1 6 " ? > < M M C O A _ O b j e c t T a g s   x m l n s : x s i = " h t t p : / / w w w . w 3 . o r g / 2 0 0 1 / X M L S c h e m a - i n s t a n c e "   x m l n s : x s d = " h t t p : / / w w w . w 3 . o r g / 2 0 0 1 / X M L S c h e m a " >  
     < P r e s e n t a t i o n O b j e c t T a g   T a g N a m e = " M M C 0 9 _ B R A N D F O N T S T Y L E " > M a s t e r T e x t < / P r e s e n t a t i o n O b j e c t T a g >  
 < / M M C O A _ O b j e c t T a g s > 
</file>

<file path=customXml/item4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3.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4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7.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4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50.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51.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 g r a d ; v i c - b o k e h - o r a n g e - c o v e r < / P r e s e n t a t i o n O b j e c t T a g >  
     < P r e s e n t a t i o n O b j e c t T a g   T a g N a m e = " M M C O A _ B A C K G R O U N D _ L O G O _ O P T I O N " > W H I T E < / P r e s e n t a t i o n O b j e c t T a g >  
 < / M M C O A _ O b j e c t T a g s > 
</file>

<file path=customXml/item5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3.xml>��< ? x m l   v e r s i o n = " 1 . 0 "   e n c o d i n g = " u t f - 1 6 " ? > < M M C O A _ O b j e c t T a g s   x m l n s : x s i = " h t t p : / / w w w . w 3 . o r g / 2 0 0 1 / X M L S c h e m a - i n s t a n c e "   x m l n s : x s d = " h t t p : / / w w w . w 3 . o r g / 2 0 0 1 / X M L S c h e m a " >  
     < P r e s e n t a t i o n O b j e c t T a g   T a g N a m e = " M M C 0 9 _ B R A N D F O N T S T Y L E " > C o v e r T e x t < / P r e s e n t a t i o n O b j e c t T a g >  
 < / M M C O A _ O b j e c t T a g s > 
</file>

<file path=customXml/item5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5.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 f u l l i m a g e ; L I G H T < / P r e s e n t a t i o n O b j e c t T a g >  
     < P r e s e n t a t i o n O b j e c t T a g   T a g N a m e = " M M C O A _ F U L L I M A G E _ I D " > 0 4 e 9 0 1 4 b - 8 0 6 c - 4 8 9 3 - a 9 e 0 - 8 a 5 a b 8 2 8 2 5 f b < / P r e s e n t a t i o n O b j e c t T a g >  
     < P r e s e n t a t i o n O b j e c t T a g   T a g N a m e = " M M C O A _ S I L H O U E T T E _ I D " / >  
 < / M M C O A _ O b j e c t T a g s > 
</file>

<file path=customXml/item56.xml>��< ? x m l   v e r s i o n = " 1 . 0 "   e n c o d i n g = " u t f - 1 6 " ? > < M M C O A _ O b j e c t T a g s   x m l n s : x s i = " h t t p : / / w w w . w 3 . o r g / 2 0 0 1 / X M L S c h e m a - i n s t a n c e "   x m l n s : x s d = " h t t p : / / w w w . w 3 . o r g / 2 0 0 1 / X M L S c h e m a " >  
     < P r e s e n t a t i o n O b j e c t T a g   T a g N a m e = " M M C 0 9 _ L A Y O U T " > B l a n k < / P r e s e n t a t i o n O b j e c t T a g >  
 < / M M C O A _ O b j e c t T a g s > 
</file>

<file path=customXml/item57.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58.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5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60.xml>��< ? x m l   v e r s i o n = " 1 . 0 "   e n c o d i n g = " u t f - 1 6 " ? > < M M C O A _ O b j e c t T a g s   x m l n s : x s d = " h t t p : / / w w w . w 3 . o r g / 2 0 0 1 / X M L S c h e m a "   x m l n s : x s i = " h t t p : / / w w w . w 3 . o r g / 2 0 0 1 / X M L S c h e m a - i n s t a n c e " >  
     < P r e s e n t a t i o n O b j e c t T a g   T a g N a m e = " M M C A L _ A s s e t I D " > 7 6 4 f 2 5 2 e - 1 c c 5 - 4 9 8 d - 8 7 f 8 - b 4 b 2 e f 6 0 6 a 8 1 < / P r e s e n t a t i o n O b j e c t T a g >  
 < / M M C O A _ O b j e c t T a g s > 
</file>

<file path=customXml/item61.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6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4.xml>��< ? x m l   v e r s i o n = " 1 . 0 "   e n c o d i n g = " u t f - 1 6 " ? > < M M C O A _ O b j e c t T a g s   x m l n s : x s i = " h t t p : / / w w w . w 3 . o r g / 2 0 0 1 / X M L S c h e m a - i n s t a n c e "   x m l n s : x s d = " h t t p : / / w w w . w 3 . o r g / 2 0 0 1 / X M L S c h e m a " >  
     < P r e s e n t a t i o n O b j e c t T a g   T a g N a m e = " M M C 0 9 _ S H O W H I D E C R I T E R I A " > C L I E N T _ L O G O < / P r e s e n t a t i o n O b j e c t T a g >  
 < / M M C O A _ O b j e c t T a g s > 
</file>

<file path=customXml/item65.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66.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67.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6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9.xml>��< ? x m l   v e r s i o n = " 1 . 0 "   e n c o d i n g = " u t f - 1 6 " ? > < M M C O A _ O b j e c t T a g s   x m l n s : x s i = " h t t p : / / w w w . w 3 . o r g / 2 0 0 1 / X M L S c h e m a - i n s t a n c e "   x m l n s : x s d = " h t t p : / / w w w . w 3 . o r g / 2 0 0 1 / X M L S c h e m a " >  
     < P r e s e n t a t i o n O b j e c t T a g   T a g N a m e = " M M C 0 9 _ P O P U L A T E T E X T " > { T i t l e } < / P r e s e n t a t i o n O b j e c t T a g >  
 < / M M C O A _ O b j e c t T a g s > 
</file>

<file path=customXml/item7.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7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1.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72.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7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5.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76.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77.xml>��< ? x m l   v e r s i o n = " 1 . 0 "   e n c o d i n g = " u t f - 1 6 " ? > < M M C O A _ O b j e c t T a g s   x m l n s : x s i = " h t t p : / / w w w . w 3 . o r g / 2 0 0 1 / X M L S c h e m a - i n s t a n c e "   x m l n s : x s d = " h t t p : / / w w w . w 3 . o r g / 2 0 0 1 / X M L S c h e m a " >  
     < P r e s e n t a t i o n O b j e c t T a g   T a g N a m e = " M M C 0 9 _ L A Y O U T " > B l a n k < / P r e s e n t a t i o n O b j e c t T a g >  
 < / M M C O A _ O b j e c t T a g s > 
</file>

<file path=customXml/item78.xml>��< ? x m l   v e r s i o n = " 1 . 0 "   e n c o d i n g = " u t f - 1 6 " ? > < M M C O A _ O b j e c t T a g s   x m l n s : x s i = " h t t p : / / w w w . w 3 . o r g / 2 0 0 1 / X M L S c h e m a - i n s t a n c e "   x m l n s : x s d = " h t t p : / / w w w . w 3 . o r g / 2 0 0 1 / X M L S c h e m a " >  
     < P r e s e n t a t i o n O b j e c t T a g   T a g N a m e = " M M C 0 9 _ B R A N D F O N T S T Y L E " > M a s t e r T e x t < / P r e s e n t a t i o n O b j e c t T a g >  
 < / M M C O A _ O b j e c t T a g s > 
</file>

<file path=customXml/item79.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8.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 g r a d ; v i c - v - v i v i d b l u e - c o v e r < / P r e s e n t a t i o n O b j e c t T a g >  
     < P r e s e n t a t i o n O b j e c t T a g   T a g N a m e = " M M C O A _ F U L L I M A G E _ I D " / >  
     < P r e s e n t a t i o n O b j e c t T a g   T a g N a m e = " M M C O A _ S I L H O U E T T E _ I D " > 7 6 4 f 2 5 2 e - 1 c c 5 - 4 9 8 d - 8 7 f 8 - b 4 b 2 e f 6 0 6 a 8 1 < / P r e s e n t a t i o n O b j e c t T a g >  
 < / M M C O A _ O b j e c t T a g s > 
</file>

<file path=customXml/item8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2.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8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4.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85.xml>��< ? x m l   v e r s i o n = " 1 . 0 "   e n c o d i n g = " u t f - 1 6 " ? > < M M C O A _ O b j e c t T a g s   x m l n s : x s i = " h t t p : / / w w w . w 3 . o r g / 2 0 0 1 / X M L S c h e m a - i n s t a n c e "   x m l n s : x s d = " h t t p : / / w w w . w 3 . o r g / 2 0 0 1 / X M L S c h e m a " >  
     < P r e s e n t a t i o n O b j e c t T a g   T a g N a m e = " M M C 0 9 _ B R A N D F O N T S T Y L E " > M a s t e r T e x t < / P r e s e n t a t i o n O b j e c t T a g >  
 < / M M C O A _ O b j e c t T a g s > 
</file>

<file path=customXml/item86.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8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9.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1.xml>��< ? x m l   v e r s i o n = " 1 . 0 "   e n c o d i n g = " u t f - 1 6 " ? > < M M C O A _ O b j e c t T a g s   x m l n s : x s i = " h t t p : / / w w w . w 3 . o r g / 2 0 0 1 / X M L S c h e m a - i n s t a n c e "   x m l n s : x s d = " h t t p : / / w w w . w 3 . o r g / 2 0 0 1 / X M L S c h e m a " >  
     < P r e s e n t a t i o n O b j e c t T a g   T a g N a m e = " M M C 0 9 _ P O P U L A T E T E X T " > { T i t l e } < / P r e s e n t a t i o n O b j e c t T a g >  
 < / M M C O A _ O b j e c t T a g s > 
</file>

<file path=customXml/item9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3.xml>��< ? x m l   v e r s i o n = " 1 . 0 "   e n c o d i n g = " u t f - 1 6 " ? > < M M C O A _ O b j e c t T a g s   x m l n s : x s i = " h t t p : / / w w w . w 3 . o r g / 2 0 0 1 / X M L S c h e m a - i n s t a n c e "   x m l n s : x s d = " h t t p : / / w w w . w 3 . o r g / 2 0 0 1 / X M L S c h e m a " >  
     < P r e s e n t a t i o n O b j e c t T a g   T a g N a m e = " M M C 0 9 _ B R A N D F O N T S T Y L E " > M a s t e r T e x t < / P r e s e n t a t i o n O b j e c t T a g >  
 < / M M C O A _ O b j e c t T a g s > 
</file>

<file path=customXml/item94.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95.xml>��< ? x m l   v e r s i o n = " 1 . 0 "   e n c o d i n g = " u t f - 1 6 " ? > < M M C O A _ O b j e c t T a g s   x m l n s : x s i = " h t t p : / / w w w . w 3 . o r g / 2 0 0 1 / X M L S c h e m a - i n s t a n c e "   x m l n s : x s d = " h t t p : / / w w w . w 3 . o r g / 2 0 0 1 / X M L S c h e m a " >  
     < P r e s e n t a t i o n O b j e c t T a g   T a g N a m e = " M M C 0 9 _ P O P U L A T E T E X T " > { S u b T i t l e } < / P r e s e n t a t i o n O b j e c t T a g >  
 < / M M C O A _ O b j e c t T a g s > 
</file>

<file path=customXml/item9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7.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98.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99.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Props1.xml><?xml version="1.0" encoding="utf-8"?>
<ds:datastoreItem xmlns:ds="http://schemas.openxmlformats.org/officeDocument/2006/customXml" ds:itemID="{89DBD08F-930D-4FA3-ACBF-D381226AB6E4}">
  <ds:schemaRefs>
    <ds:schemaRef ds:uri="http://www.w3.org/2001/XMLSchema"/>
  </ds:schemaRefs>
</ds:datastoreItem>
</file>

<file path=customXml/itemProps10.xml><?xml version="1.0" encoding="utf-8"?>
<ds:datastoreItem xmlns:ds="http://schemas.openxmlformats.org/officeDocument/2006/customXml" ds:itemID="{029D9584-4B2C-4846-9954-9B6C8317D3C7}">
  <ds:schemaRefs>
    <ds:schemaRef ds:uri="http://www.w3.org/2001/XMLSchema"/>
  </ds:schemaRefs>
</ds:datastoreItem>
</file>

<file path=customXml/itemProps100.xml><?xml version="1.0" encoding="utf-8"?>
<ds:datastoreItem xmlns:ds="http://schemas.openxmlformats.org/officeDocument/2006/customXml" ds:itemID="{15E14063-6D15-404C-AFB6-43ADF0C0DD41}">
  <ds:schemaRefs>
    <ds:schemaRef ds:uri="http://www.w3.org/2001/XMLSchema"/>
  </ds:schemaRefs>
</ds:datastoreItem>
</file>

<file path=customXml/itemProps101.xml><?xml version="1.0" encoding="utf-8"?>
<ds:datastoreItem xmlns:ds="http://schemas.openxmlformats.org/officeDocument/2006/customXml" ds:itemID="{416478AC-B164-41F3-8B24-BDB0ABB2414A}">
  <ds:schemaRefs>
    <ds:schemaRef ds:uri="http://www.w3.org/2001/XMLSchema"/>
  </ds:schemaRefs>
</ds:datastoreItem>
</file>

<file path=customXml/itemProps102.xml><?xml version="1.0" encoding="utf-8"?>
<ds:datastoreItem xmlns:ds="http://schemas.openxmlformats.org/officeDocument/2006/customXml" ds:itemID="{565409DD-451C-4DEC-A61F-FAFB5DC79558}">
  <ds:schemaRefs>
    <ds:schemaRef ds:uri="http://www.w3.org/2001/XMLSchema"/>
  </ds:schemaRefs>
</ds:datastoreItem>
</file>

<file path=customXml/itemProps103.xml><?xml version="1.0" encoding="utf-8"?>
<ds:datastoreItem xmlns:ds="http://schemas.openxmlformats.org/officeDocument/2006/customXml" ds:itemID="{4A8EF070-B7A1-4D20-AA54-61F173CA2706}">
  <ds:schemaRefs>
    <ds:schemaRef ds:uri="http://www.w3.org/2001/XMLSchema"/>
  </ds:schemaRefs>
</ds:datastoreItem>
</file>

<file path=customXml/itemProps104.xml><?xml version="1.0" encoding="utf-8"?>
<ds:datastoreItem xmlns:ds="http://schemas.openxmlformats.org/officeDocument/2006/customXml" ds:itemID="{2BEC89F6-AC8C-427D-ACB6-641B828E724F}">
  <ds:schemaRefs>
    <ds:schemaRef ds:uri="http://www.w3.org/2001/XMLSchema"/>
  </ds:schemaRefs>
</ds:datastoreItem>
</file>

<file path=customXml/itemProps105.xml><?xml version="1.0" encoding="utf-8"?>
<ds:datastoreItem xmlns:ds="http://schemas.openxmlformats.org/officeDocument/2006/customXml" ds:itemID="{281140D0-CFF4-4662-9C45-8943C23FC066}">
  <ds:schemaRefs>
    <ds:schemaRef ds:uri="http://www.w3.org/2001/XMLSchema"/>
  </ds:schemaRefs>
</ds:datastoreItem>
</file>

<file path=customXml/itemProps106.xml><?xml version="1.0" encoding="utf-8"?>
<ds:datastoreItem xmlns:ds="http://schemas.openxmlformats.org/officeDocument/2006/customXml" ds:itemID="{7E948E62-F596-483D-A4CE-80E4B89FD9B1}">
  <ds:schemaRefs>
    <ds:schemaRef ds:uri="http://www.w3.org/2001/XMLSchema"/>
  </ds:schemaRefs>
</ds:datastoreItem>
</file>

<file path=customXml/itemProps107.xml><?xml version="1.0" encoding="utf-8"?>
<ds:datastoreItem xmlns:ds="http://schemas.openxmlformats.org/officeDocument/2006/customXml" ds:itemID="{B3404B29-B12B-4AD6-9600-2326122AA242}">
  <ds:schemaRefs>
    <ds:schemaRef ds:uri="http://www.w3.org/2001/XMLSchema"/>
  </ds:schemaRefs>
</ds:datastoreItem>
</file>

<file path=customXml/itemProps108.xml><?xml version="1.0" encoding="utf-8"?>
<ds:datastoreItem xmlns:ds="http://schemas.openxmlformats.org/officeDocument/2006/customXml" ds:itemID="{1D6D65ED-ED08-4A64-A69C-5771E8864810}">
  <ds:schemaRefs>
    <ds:schemaRef ds:uri="http://www.w3.org/2001/XMLSchema"/>
  </ds:schemaRefs>
</ds:datastoreItem>
</file>

<file path=customXml/itemProps109.xml><?xml version="1.0" encoding="utf-8"?>
<ds:datastoreItem xmlns:ds="http://schemas.openxmlformats.org/officeDocument/2006/customXml" ds:itemID="{B91D2705-ACEF-4143-B997-7FA71253E366}">
  <ds:schemaRefs>
    <ds:schemaRef ds:uri="http://www.w3.org/2001/XMLSchema"/>
  </ds:schemaRefs>
</ds:datastoreItem>
</file>

<file path=customXml/itemProps11.xml><?xml version="1.0" encoding="utf-8"?>
<ds:datastoreItem xmlns:ds="http://schemas.openxmlformats.org/officeDocument/2006/customXml" ds:itemID="{43FD868C-286B-42F8-9784-A8204B274F36}">
  <ds:schemaRefs>
    <ds:schemaRef ds:uri="http://www.w3.org/2001/XMLSchema"/>
  </ds:schemaRefs>
</ds:datastoreItem>
</file>

<file path=customXml/itemProps110.xml><?xml version="1.0" encoding="utf-8"?>
<ds:datastoreItem xmlns:ds="http://schemas.openxmlformats.org/officeDocument/2006/customXml" ds:itemID="{BD5FAD33-8996-4B98-8C02-4A1550C6E017}">
  <ds:schemaRefs>
    <ds:schemaRef ds:uri="http://www.w3.org/2001/XMLSchema"/>
  </ds:schemaRefs>
</ds:datastoreItem>
</file>

<file path=customXml/itemProps111.xml><?xml version="1.0" encoding="utf-8"?>
<ds:datastoreItem xmlns:ds="http://schemas.openxmlformats.org/officeDocument/2006/customXml" ds:itemID="{F79E6DB4-0F4F-4AF1-B8E1-2EDF094F8F88}">
  <ds:schemaRefs>
    <ds:schemaRef ds:uri="http://www.w3.org/2001/XMLSchema"/>
  </ds:schemaRefs>
</ds:datastoreItem>
</file>

<file path=customXml/itemProps112.xml><?xml version="1.0" encoding="utf-8"?>
<ds:datastoreItem xmlns:ds="http://schemas.openxmlformats.org/officeDocument/2006/customXml" ds:itemID="{F59C340D-4F57-43A3-B5CD-4712B5DB8E9D}">
  <ds:schemaRefs>
    <ds:schemaRef ds:uri="http://www.w3.org/2001/XMLSchema"/>
  </ds:schemaRefs>
</ds:datastoreItem>
</file>

<file path=customXml/itemProps113.xml><?xml version="1.0" encoding="utf-8"?>
<ds:datastoreItem xmlns:ds="http://schemas.openxmlformats.org/officeDocument/2006/customXml" ds:itemID="{24D0C25D-1662-4AAA-8B72-882D4C7923F2}">
  <ds:schemaRefs>
    <ds:schemaRef ds:uri="http://www.w3.org/2001/XMLSchema"/>
  </ds:schemaRefs>
</ds:datastoreItem>
</file>

<file path=customXml/itemProps114.xml><?xml version="1.0" encoding="utf-8"?>
<ds:datastoreItem xmlns:ds="http://schemas.openxmlformats.org/officeDocument/2006/customXml" ds:itemID="{02EDAAD7-30B6-4ACD-BA32-F10318B4E3BB}">
  <ds:schemaRefs>
    <ds:schemaRef ds:uri="http://www.w3.org/2001/XMLSchema"/>
  </ds:schemaRefs>
</ds:datastoreItem>
</file>

<file path=customXml/itemProps115.xml><?xml version="1.0" encoding="utf-8"?>
<ds:datastoreItem xmlns:ds="http://schemas.openxmlformats.org/officeDocument/2006/customXml" ds:itemID="{298E56BD-E4A9-4B2C-89B3-86B7C0EB7FE2}">
  <ds:schemaRefs>
    <ds:schemaRef ds:uri="http://www.w3.org/2001/XMLSchema"/>
  </ds:schemaRefs>
</ds:datastoreItem>
</file>

<file path=customXml/itemProps116.xml><?xml version="1.0" encoding="utf-8"?>
<ds:datastoreItem xmlns:ds="http://schemas.openxmlformats.org/officeDocument/2006/customXml" ds:itemID="{FFCFF866-B782-462C-B23B-92E4218871E8}">
  <ds:schemaRefs>
    <ds:schemaRef ds:uri="http://www.w3.org/2001/XMLSchema"/>
  </ds:schemaRefs>
</ds:datastoreItem>
</file>

<file path=customXml/itemProps117.xml><?xml version="1.0" encoding="utf-8"?>
<ds:datastoreItem xmlns:ds="http://schemas.openxmlformats.org/officeDocument/2006/customXml" ds:itemID="{E7485816-CF09-4292-B35C-7065D99BEAC1}">
  <ds:schemaRefs>
    <ds:schemaRef ds:uri="http://www.w3.org/2001/XMLSchema"/>
  </ds:schemaRefs>
</ds:datastoreItem>
</file>

<file path=customXml/itemProps118.xml><?xml version="1.0" encoding="utf-8"?>
<ds:datastoreItem xmlns:ds="http://schemas.openxmlformats.org/officeDocument/2006/customXml" ds:itemID="{ED729A4F-17E5-43CD-83FA-9984AC7D0FB4}">
  <ds:schemaRefs>
    <ds:schemaRef ds:uri="http://www.w3.org/2001/XMLSchema"/>
  </ds:schemaRefs>
</ds:datastoreItem>
</file>

<file path=customXml/itemProps119.xml><?xml version="1.0" encoding="utf-8"?>
<ds:datastoreItem xmlns:ds="http://schemas.openxmlformats.org/officeDocument/2006/customXml" ds:itemID="{A8AF85A5-8624-402F-BBEE-89D2344CA2F2}">
  <ds:schemaRefs>
    <ds:schemaRef ds:uri="http://www.w3.org/2001/XMLSchema"/>
  </ds:schemaRefs>
</ds:datastoreItem>
</file>

<file path=customXml/itemProps12.xml><?xml version="1.0" encoding="utf-8"?>
<ds:datastoreItem xmlns:ds="http://schemas.openxmlformats.org/officeDocument/2006/customXml" ds:itemID="{2C3128B0-0F40-4AE0-B6BE-6AC9AD17594A}">
  <ds:schemaRefs>
    <ds:schemaRef ds:uri="http://www.w3.org/2001/XMLSchema"/>
  </ds:schemaRefs>
</ds:datastoreItem>
</file>

<file path=customXml/itemProps120.xml><?xml version="1.0" encoding="utf-8"?>
<ds:datastoreItem xmlns:ds="http://schemas.openxmlformats.org/officeDocument/2006/customXml" ds:itemID="{3C5037D8-1C10-48FC-B574-3E2A96303063}">
  <ds:schemaRefs>
    <ds:schemaRef ds:uri="http://www.w3.org/2001/XMLSchema"/>
  </ds:schemaRefs>
</ds:datastoreItem>
</file>

<file path=customXml/itemProps121.xml><?xml version="1.0" encoding="utf-8"?>
<ds:datastoreItem xmlns:ds="http://schemas.openxmlformats.org/officeDocument/2006/customXml" ds:itemID="{1B56CE09-FC08-4885-AE1B-F340A9EB0ACA}">
  <ds:schemaRefs>
    <ds:schemaRef ds:uri="http://www.w3.org/2001/XMLSchema"/>
  </ds:schemaRefs>
</ds:datastoreItem>
</file>

<file path=customXml/itemProps122.xml><?xml version="1.0" encoding="utf-8"?>
<ds:datastoreItem xmlns:ds="http://schemas.openxmlformats.org/officeDocument/2006/customXml" ds:itemID="{945E32C5-C4F6-4084-AFE0-77426B9B4A32}">
  <ds:schemaRefs>
    <ds:schemaRef ds:uri="http://www.w3.org/2001/XMLSchema"/>
  </ds:schemaRefs>
</ds:datastoreItem>
</file>

<file path=customXml/itemProps123.xml><?xml version="1.0" encoding="utf-8"?>
<ds:datastoreItem xmlns:ds="http://schemas.openxmlformats.org/officeDocument/2006/customXml" ds:itemID="{195FA1B4-5F2B-4841-AA39-280E1384A90E}">
  <ds:schemaRefs>
    <ds:schemaRef ds:uri="http://www.w3.org/2001/XMLSchema"/>
  </ds:schemaRefs>
</ds:datastoreItem>
</file>

<file path=customXml/itemProps124.xml><?xml version="1.0" encoding="utf-8"?>
<ds:datastoreItem xmlns:ds="http://schemas.openxmlformats.org/officeDocument/2006/customXml" ds:itemID="{F4497770-156D-4938-BA98-5B2E06CE31CC}">
  <ds:schemaRefs>
    <ds:schemaRef ds:uri="http://www.w3.org/2001/XMLSchema"/>
  </ds:schemaRefs>
</ds:datastoreItem>
</file>

<file path=customXml/itemProps125.xml><?xml version="1.0" encoding="utf-8"?>
<ds:datastoreItem xmlns:ds="http://schemas.openxmlformats.org/officeDocument/2006/customXml" ds:itemID="{8C1A4997-C63A-4056-985E-7F42901B91FE}">
  <ds:schemaRefs>
    <ds:schemaRef ds:uri="http://www.w3.org/2001/XMLSchema"/>
  </ds:schemaRefs>
</ds:datastoreItem>
</file>

<file path=customXml/itemProps126.xml><?xml version="1.0" encoding="utf-8"?>
<ds:datastoreItem xmlns:ds="http://schemas.openxmlformats.org/officeDocument/2006/customXml" ds:itemID="{68704D0C-8AB9-42AB-B004-03E61D2FC4A7}">
  <ds:schemaRefs>
    <ds:schemaRef ds:uri="http://www.w3.org/2001/XMLSchema"/>
  </ds:schemaRefs>
</ds:datastoreItem>
</file>

<file path=customXml/itemProps127.xml><?xml version="1.0" encoding="utf-8"?>
<ds:datastoreItem xmlns:ds="http://schemas.openxmlformats.org/officeDocument/2006/customXml" ds:itemID="{8B80F716-8A2D-4E75-BC80-C98B709E0C71}">
  <ds:schemaRefs>
    <ds:schemaRef ds:uri="http://www.w3.org/2001/XMLSchema"/>
  </ds:schemaRefs>
</ds:datastoreItem>
</file>

<file path=customXml/itemProps128.xml><?xml version="1.0" encoding="utf-8"?>
<ds:datastoreItem xmlns:ds="http://schemas.openxmlformats.org/officeDocument/2006/customXml" ds:itemID="{F1ED76DE-84B5-4E9E-812F-4F0E4B43E97B}">
  <ds:schemaRefs>
    <ds:schemaRef ds:uri="http://www.w3.org/2001/XMLSchema"/>
  </ds:schemaRefs>
</ds:datastoreItem>
</file>

<file path=customXml/itemProps129.xml><?xml version="1.0" encoding="utf-8"?>
<ds:datastoreItem xmlns:ds="http://schemas.openxmlformats.org/officeDocument/2006/customXml" ds:itemID="{DA5B2735-BFDC-400D-A741-5D115209B66D}">
  <ds:schemaRefs>
    <ds:schemaRef ds:uri="http://www.w3.org/2001/XMLSchema"/>
  </ds:schemaRefs>
</ds:datastoreItem>
</file>

<file path=customXml/itemProps13.xml><?xml version="1.0" encoding="utf-8"?>
<ds:datastoreItem xmlns:ds="http://schemas.openxmlformats.org/officeDocument/2006/customXml" ds:itemID="{A433B477-A6A8-41C3-BA19-81B558BE96F6}">
  <ds:schemaRefs>
    <ds:schemaRef ds:uri="http://www.w3.org/2001/XMLSchema"/>
  </ds:schemaRefs>
</ds:datastoreItem>
</file>

<file path=customXml/itemProps130.xml><?xml version="1.0" encoding="utf-8"?>
<ds:datastoreItem xmlns:ds="http://schemas.openxmlformats.org/officeDocument/2006/customXml" ds:itemID="{58D5BD1F-730D-48A3-9292-FAC8A5BA36E5}">
  <ds:schemaRefs>
    <ds:schemaRef ds:uri="http://www.w3.org/2001/XMLSchema"/>
  </ds:schemaRefs>
</ds:datastoreItem>
</file>

<file path=customXml/itemProps131.xml><?xml version="1.0" encoding="utf-8"?>
<ds:datastoreItem xmlns:ds="http://schemas.openxmlformats.org/officeDocument/2006/customXml" ds:itemID="{46E94B33-7348-4459-926B-BB099A7ABDD9}">
  <ds:schemaRefs>
    <ds:schemaRef ds:uri="http://www.w3.org/2001/XMLSchema"/>
  </ds:schemaRefs>
</ds:datastoreItem>
</file>

<file path=customXml/itemProps132.xml><?xml version="1.0" encoding="utf-8"?>
<ds:datastoreItem xmlns:ds="http://schemas.openxmlformats.org/officeDocument/2006/customXml" ds:itemID="{B06F0990-77F0-4EB7-81D9-057B8021F2E2}">
  <ds:schemaRefs>
    <ds:schemaRef ds:uri="http://www.w3.org/2001/XMLSchema"/>
  </ds:schemaRefs>
</ds:datastoreItem>
</file>

<file path=customXml/itemProps133.xml><?xml version="1.0" encoding="utf-8"?>
<ds:datastoreItem xmlns:ds="http://schemas.openxmlformats.org/officeDocument/2006/customXml" ds:itemID="{DE827C7F-B83F-4E97-98F0-51561AE61ECE}">
  <ds:schemaRefs>
    <ds:schemaRef ds:uri="http://www.w3.org/2001/XMLSchema"/>
  </ds:schemaRefs>
</ds:datastoreItem>
</file>

<file path=customXml/itemProps134.xml><?xml version="1.0" encoding="utf-8"?>
<ds:datastoreItem xmlns:ds="http://schemas.openxmlformats.org/officeDocument/2006/customXml" ds:itemID="{15550D2E-77D5-4107-9EB9-5BD1AA00DE54}">
  <ds:schemaRefs>
    <ds:schemaRef ds:uri="http://www.w3.org/2001/XMLSchema"/>
  </ds:schemaRefs>
</ds:datastoreItem>
</file>

<file path=customXml/itemProps135.xml><?xml version="1.0" encoding="utf-8"?>
<ds:datastoreItem xmlns:ds="http://schemas.openxmlformats.org/officeDocument/2006/customXml" ds:itemID="{9AB6D5B8-A713-49FD-B8B6-C61EDC3C2D4F}">
  <ds:schemaRefs>
    <ds:schemaRef ds:uri="http://www.w3.org/2001/XMLSchema"/>
  </ds:schemaRefs>
</ds:datastoreItem>
</file>

<file path=customXml/itemProps136.xml><?xml version="1.0" encoding="utf-8"?>
<ds:datastoreItem xmlns:ds="http://schemas.openxmlformats.org/officeDocument/2006/customXml" ds:itemID="{D45917E0-051C-4975-97AE-9908A00512ED}">
  <ds:schemaRefs>
    <ds:schemaRef ds:uri="http://www.w3.org/2001/XMLSchema"/>
  </ds:schemaRefs>
</ds:datastoreItem>
</file>

<file path=customXml/itemProps137.xml><?xml version="1.0" encoding="utf-8"?>
<ds:datastoreItem xmlns:ds="http://schemas.openxmlformats.org/officeDocument/2006/customXml" ds:itemID="{DD920F83-0E98-4EB9-82F0-D951F9CBE23D}">
  <ds:schemaRefs>
    <ds:schemaRef ds:uri="http://www.w3.org/2001/XMLSchema"/>
  </ds:schemaRefs>
</ds:datastoreItem>
</file>

<file path=customXml/itemProps138.xml><?xml version="1.0" encoding="utf-8"?>
<ds:datastoreItem xmlns:ds="http://schemas.openxmlformats.org/officeDocument/2006/customXml" ds:itemID="{36521F22-0186-4262-8998-4B3239F3A520}">
  <ds:schemaRefs>
    <ds:schemaRef ds:uri="http://www.w3.org/2001/XMLSchema"/>
  </ds:schemaRefs>
</ds:datastoreItem>
</file>

<file path=customXml/itemProps139.xml><?xml version="1.0" encoding="utf-8"?>
<ds:datastoreItem xmlns:ds="http://schemas.openxmlformats.org/officeDocument/2006/customXml" ds:itemID="{CD83F068-CFFC-4A56-8F60-DBF5F07AEAFA}">
  <ds:schemaRefs>
    <ds:schemaRef ds:uri="http://www.w3.org/2001/XMLSchema"/>
  </ds:schemaRefs>
</ds:datastoreItem>
</file>

<file path=customXml/itemProps14.xml><?xml version="1.0" encoding="utf-8"?>
<ds:datastoreItem xmlns:ds="http://schemas.openxmlformats.org/officeDocument/2006/customXml" ds:itemID="{EB0031E5-E1D7-4019-B0D8-29F56025C4C0}">
  <ds:schemaRefs>
    <ds:schemaRef ds:uri="http://www.w3.org/2001/XMLSchema"/>
  </ds:schemaRefs>
</ds:datastoreItem>
</file>

<file path=customXml/itemProps140.xml><?xml version="1.0" encoding="utf-8"?>
<ds:datastoreItem xmlns:ds="http://schemas.openxmlformats.org/officeDocument/2006/customXml" ds:itemID="{E23B7AD4-F326-43A2-826D-FC801BBAC9B1}">
  <ds:schemaRefs>
    <ds:schemaRef ds:uri="http://www.w3.org/2001/XMLSchema"/>
  </ds:schemaRefs>
</ds:datastoreItem>
</file>

<file path=customXml/itemProps141.xml><?xml version="1.0" encoding="utf-8"?>
<ds:datastoreItem xmlns:ds="http://schemas.openxmlformats.org/officeDocument/2006/customXml" ds:itemID="{7514C59C-37A2-4548-8176-DEE012C681C8}">
  <ds:schemaRefs>
    <ds:schemaRef ds:uri="http://www.w3.org/2001/XMLSchema"/>
  </ds:schemaRefs>
</ds:datastoreItem>
</file>

<file path=customXml/itemProps142.xml><?xml version="1.0" encoding="utf-8"?>
<ds:datastoreItem xmlns:ds="http://schemas.openxmlformats.org/officeDocument/2006/customXml" ds:itemID="{59FF60E1-E3A5-48EE-9FC1-39A09AF817D4}">
  <ds:schemaRefs>
    <ds:schemaRef ds:uri="http://www.w3.org/2001/XMLSchema"/>
  </ds:schemaRefs>
</ds:datastoreItem>
</file>

<file path=customXml/itemProps143.xml><?xml version="1.0" encoding="utf-8"?>
<ds:datastoreItem xmlns:ds="http://schemas.openxmlformats.org/officeDocument/2006/customXml" ds:itemID="{0EA09B45-5C3A-440B-82A2-F920EC556A50}">
  <ds:schemaRefs>
    <ds:schemaRef ds:uri="http://www.w3.org/2001/XMLSchema"/>
  </ds:schemaRefs>
</ds:datastoreItem>
</file>

<file path=customXml/itemProps144.xml><?xml version="1.0" encoding="utf-8"?>
<ds:datastoreItem xmlns:ds="http://schemas.openxmlformats.org/officeDocument/2006/customXml" ds:itemID="{CBCDAA35-3887-4D0B-A127-26F02BD3F3B7}">
  <ds:schemaRefs>
    <ds:schemaRef ds:uri="http://www.w3.org/2001/XMLSchema"/>
  </ds:schemaRefs>
</ds:datastoreItem>
</file>

<file path=customXml/itemProps145.xml><?xml version="1.0" encoding="utf-8"?>
<ds:datastoreItem xmlns:ds="http://schemas.openxmlformats.org/officeDocument/2006/customXml" ds:itemID="{A91D9F9A-E0C0-40D9-91EE-83FC0ACBFB93}">
  <ds:schemaRefs>
    <ds:schemaRef ds:uri="http://www.w3.org/2001/XMLSchema"/>
  </ds:schemaRefs>
</ds:datastoreItem>
</file>

<file path=customXml/itemProps146.xml><?xml version="1.0" encoding="utf-8"?>
<ds:datastoreItem xmlns:ds="http://schemas.openxmlformats.org/officeDocument/2006/customXml" ds:itemID="{C58E73D5-1D4F-4D67-B639-F12F056E86C3}">
  <ds:schemaRefs>
    <ds:schemaRef ds:uri="http://www.w3.org/2001/XMLSchema"/>
  </ds:schemaRefs>
</ds:datastoreItem>
</file>

<file path=customXml/itemProps147.xml><?xml version="1.0" encoding="utf-8"?>
<ds:datastoreItem xmlns:ds="http://schemas.openxmlformats.org/officeDocument/2006/customXml" ds:itemID="{C738ED15-1E2E-440D-AC96-619C463D73F8}">
  <ds:schemaRefs>
    <ds:schemaRef ds:uri="http://www.w3.org/2001/XMLSchema"/>
  </ds:schemaRefs>
</ds:datastoreItem>
</file>

<file path=customXml/itemProps148.xml><?xml version="1.0" encoding="utf-8"?>
<ds:datastoreItem xmlns:ds="http://schemas.openxmlformats.org/officeDocument/2006/customXml" ds:itemID="{5FDF1299-A818-4942-A99A-6ACC56029410}">
  <ds:schemaRefs>
    <ds:schemaRef ds:uri="http://www.w3.org/2001/XMLSchema"/>
  </ds:schemaRefs>
</ds:datastoreItem>
</file>

<file path=customXml/itemProps15.xml><?xml version="1.0" encoding="utf-8"?>
<ds:datastoreItem xmlns:ds="http://schemas.openxmlformats.org/officeDocument/2006/customXml" ds:itemID="{4508F72A-98B2-49DB-B4C8-D9588EEE9031}">
  <ds:schemaRefs>
    <ds:schemaRef ds:uri="http://www.w3.org/2001/XMLSchema"/>
  </ds:schemaRefs>
</ds:datastoreItem>
</file>

<file path=customXml/itemProps16.xml><?xml version="1.0" encoding="utf-8"?>
<ds:datastoreItem xmlns:ds="http://schemas.openxmlformats.org/officeDocument/2006/customXml" ds:itemID="{B80E5D87-1879-430B-87E1-FCD3E2EC3E1D}">
  <ds:schemaRefs>
    <ds:schemaRef ds:uri="http://www.w3.org/2001/XMLSchema"/>
  </ds:schemaRefs>
</ds:datastoreItem>
</file>

<file path=customXml/itemProps17.xml><?xml version="1.0" encoding="utf-8"?>
<ds:datastoreItem xmlns:ds="http://schemas.openxmlformats.org/officeDocument/2006/customXml" ds:itemID="{DCAF5072-A438-4714-B024-46E790B86871}">
  <ds:schemaRefs>
    <ds:schemaRef ds:uri="http://www.w3.org/2001/XMLSchema"/>
  </ds:schemaRefs>
</ds:datastoreItem>
</file>

<file path=customXml/itemProps18.xml><?xml version="1.0" encoding="utf-8"?>
<ds:datastoreItem xmlns:ds="http://schemas.openxmlformats.org/officeDocument/2006/customXml" ds:itemID="{E571E618-B32B-4FB0-BD5B-D83EAD2F7B68}">
  <ds:schemaRefs>
    <ds:schemaRef ds:uri="http://www.w3.org/2001/XMLSchema"/>
  </ds:schemaRefs>
</ds:datastoreItem>
</file>

<file path=customXml/itemProps19.xml><?xml version="1.0" encoding="utf-8"?>
<ds:datastoreItem xmlns:ds="http://schemas.openxmlformats.org/officeDocument/2006/customXml" ds:itemID="{6CAD4839-CAA6-4DED-950C-AA49D099FFF5}">
  <ds:schemaRefs>
    <ds:schemaRef ds:uri="http://www.w3.org/2001/XMLSchema"/>
  </ds:schemaRefs>
</ds:datastoreItem>
</file>

<file path=customXml/itemProps2.xml><?xml version="1.0" encoding="utf-8"?>
<ds:datastoreItem xmlns:ds="http://schemas.openxmlformats.org/officeDocument/2006/customXml" ds:itemID="{AA1071F4-25EF-4164-A19A-9F46B98E940D}">
  <ds:schemaRefs>
    <ds:schemaRef ds:uri="http://www.w3.org/2001/XMLSchema"/>
  </ds:schemaRefs>
</ds:datastoreItem>
</file>

<file path=customXml/itemProps20.xml><?xml version="1.0" encoding="utf-8"?>
<ds:datastoreItem xmlns:ds="http://schemas.openxmlformats.org/officeDocument/2006/customXml" ds:itemID="{010DCB56-5374-43C9-8CB3-EA2DBB62B635}">
  <ds:schemaRefs>
    <ds:schemaRef ds:uri="http://www.w3.org/2001/XMLSchema"/>
  </ds:schemaRefs>
</ds:datastoreItem>
</file>

<file path=customXml/itemProps21.xml><?xml version="1.0" encoding="utf-8"?>
<ds:datastoreItem xmlns:ds="http://schemas.openxmlformats.org/officeDocument/2006/customXml" ds:itemID="{D0469867-7F77-4C08-BA47-F13117968712}">
  <ds:schemaRefs>
    <ds:schemaRef ds:uri="http://www.w3.org/2001/XMLSchema"/>
  </ds:schemaRefs>
</ds:datastoreItem>
</file>

<file path=customXml/itemProps22.xml><?xml version="1.0" encoding="utf-8"?>
<ds:datastoreItem xmlns:ds="http://schemas.openxmlformats.org/officeDocument/2006/customXml" ds:itemID="{E3C83210-83F3-4052-93A1-34C0F01E9190}">
  <ds:schemaRefs>
    <ds:schemaRef ds:uri="http://www.w3.org/2001/XMLSchema"/>
  </ds:schemaRefs>
</ds:datastoreItem>
</file>

<file path=customXml/itemProps23.xml><?xml version="1.0" encoding="utf-8"?>
<ds:datastoreItem xmlns:ds="http://schemas.openxmlformats.org/officeDocument/2006/customXml" ds:itemID="{C17A04CA-92C5-4C8F-9263-B4A83E6E2390}">
  <ds:schemaRefs>
    <ds:schemaRef ds:uri="http://www.w3.org/2001/XMLSchema"/>
  </ds:schemaRefs>
</ds:datastoreItem>
</file>

<file path=customXml/itemProps24.xml><?xml version="1.0" encoding="utf-8"?>
<ds:datastoreItem xmlns:ds="http://schemas.openxmlformats.org/officeDocument/2006/customXml" ds:itemID="{152C4616-E904-4841-9523-90E33BB5990C}">
  <ds:schemaRefs>
    <ds:schemaRef ds:uri="http://www.w3.org/2001/XMLSchema"/>
  </ds:schemaRefs>
</ds:datastoreItem>
</file>

<file path=customXml/itemProps25.xml><?xml version="1.0" encoding="utf-8"?>
<ds:datastoreItem xmlns:ds="http://schemas.openxmlformats.org/officeDocument/2006/customXml" ds:itemID="{BD7E9302-8AE0-4560-A674-FDD0D8F7A5AD}">
  <ds:schemaRefs>
    <ds:schemaRef ds:uri="http://www.w3.org/2001/XMLSchema"/>
  </ds:schemaRefs>
</ds:datastoreItem>
</file>

<file path=customXml/itemProps26.xml><?xml version="1.0" encoding="utf-8"?>
<ds:datastoreItem xmlns:ds="http://schemas.openxmlformats.org/officeDocument/2006/customXml" ds:itemID="{699DFA99-7CB5-492E-8628-3897AAFCF811}">
  <ds:schemaRefs>
    <ds:schemaRef ds:uri="http://www.w3.org/2001/XMLSchema"/>
  </ds:schemaRefs>
</ds:datastoreItem>
</file>

<file path=customXml/itemProps27.xml><?xml version="1.0" encoding="utf-8"?>
<ds:datastoreItem xmlns:ds="http://schemas.openxmlformats.org/officeDocument/2006/customXml" ds:itemID="{951ABEEF-F159-44D7-AE4A-50CFA1415A36}">
  <ds:schemaRefs>
    <ds:schemaRef ds:uri="http://www.w3.org/2001/XMLSchema"/>
  </ds:schemaRefs>
</ds:datastoreItem>
</file>

<file path=customXml/itemProps28.xml><?xml version="1.0" encoding="utf-8"?>
<ds:datastoreItem xmlns:ds="http://schemas.openxmlformats.org/officeDocument/2006/customXml" ds:itemID="{6976FD9E-361B-4502-B047-FD558B6F42E4}">
  <ds:schemaRefs>
    <ds:schemaRef ds:uri="http://www.w3.org/2001/XMLSchema"/>
  </ds:schemaRefs>
</ds:datastoreItem>
</file>

<file path=customXml/itemProps29.xml><?xml version="1.0" encoding="utf-8"?>
<ds:datastoreItem xmlns:ds="http://schemas.openxmlformats.org/officeDocument/2006/customXml" ds:itemID="{141B2937-7875-4AC8-9EAF-310928ACDCAC}">
  <ds:schemaRefs>
    <ds:schemaRef ds:uri="http://www.w3.org/2001/XMLSchema"/>
  </ds:schemaRefs>
</ds:datastoreItem>
</file>

<file path=customXml/itemProps3.xml><?xml version="1.0" encoding="utf-8"?>
<ds:datastoreItem xmlns:ds="http://schemas.openxmlformats.org/officeDocument/2006/customXml" ds:itemID="{EA56DF1C-E699-4B8D-81DA-12283D7DDD50}">
  <ds:schemaRefs>
    <ds:schemaRef ds:uri="http://www.w3.org/2001/XMLSchema"/>
  </ds:schemaRefs>
</ds:datastoreItem>
</file>

<file path=customXml/itemProps30.xml><?xml version="1.0" encoding="utf-8"?>
<ds:datastoreItem xmlns:ds="http://schemas.openxmlformats.org/officeDocument/2006/customXml" ds:itemID="{6ADCAC67-3F1D-4007-983F-762BE2D4201E}">
  <ds:schemaRefs>
    <ds:schemaRef ds:uri="http://www.w3.org/2001/XMLSchema"/>
  </ds:schemaRefs>
</ds:datastoreItem>
</file>

<file path=customXml/itemProps31.xml><?xml version="1.0" encoding="utf-8"?>
<ds:datastoreItem xmlns:ds="http://schemas.openxmlformats.org/officeDocument/2006/customXml" ds:itemID="{7F37BE89-DB5D-4AC8-95C5-45BEF09F14EC}">
  <ds:schemaRefs>
    <ds:schemaRef ds:uri="http://www.w3.org/2001/XMLSchema"/>
  </ds:schemaRefs>
</ds:datastoreItem>
</file>

<file path=customXml/itemProps32.xml><?xml version="1.0" encoding="utf-8"?>
<ds:datastoreItem xmlns:ds="http://schemas.openxmlformats.org/officeDocument/2006/customXml" ds:itemID="{1AA08E88-52D3-4EBA-AA02-8CA9BBF557F6}">
  <ds:schemaRefs>
    <ds:schemaRef ds:uri="http://www.w3.org/2001/XMLSchema"/>
  </ds:schemaRefs>
</ds:datastoreItem>
</file>

<file path=customXml/itemProps33.xml><?xml version="1.0" encoding="utf-8"?>
<ds:datastoreItem xmlns:ds="http://schemas.openxmlformats.org/officeDocument/2006/customXml" ds:itemID="{ED525141-5ACC-4F8C-ABD4-201A699A5F61}">
  <ds:schemaRefs>
    <ds:schemaRef ds:uri="http://www.w3.org/2001/XMLSchema"/>
  </ds:schemaRefs>
</ds:datastoreItem>
</file>

<file path=customXml/itemProps34.xml><?xml version="1.0" encoding="utf-8"?>
<ds:datastoreItem xmlns:ds="http://schemas.openxmlformats.org/officeDocument/2006/customXml" ds:itemID="{3ED5E383-240B-4F24-A7CC-F349B3A12CF6}">
  <ds:schemaRefs>
    <ds:schemaRef ds:uri="http://www.w3.org/2001/XMLSchema"/>
  </ds:schemaRefs>
</ds:datastoreItem>
</file>

<file path=customXml/itemProps35.xml><?xml version="1.0" encoding="utf-8"?>
<ds:datastoreItem xmlns:ds="http://schemas.openxmlformats.org/officeDocument/2006/customXml" ds:itemID="{4340FEB0-D1F6-43A9-89A1-B285428DA6C2}">
  <ds:schemaRefs>
    <ds:schemaRef ds:uri="http://www.w3.org/2001/XMLSchema"/>
  </ds:schemaRefs>
</ds:datastoreItem>
</file>

<file path=customXml/itemProps36.xml><?xml version="1.0" encoding="utf-8"?>
<ds:datastoreItem xmlns:ds="http://schemas.openxmlformats.org/officeDocument/2006/customXml" ds:itemID="{1299DF95-54D3-4111-AA1A-41095A50159A}">
  <ds:schemaRefs>
    <ds:schemaRef ds:uri="http://www.w3.org/2001/XMLSchema"/>
  </ds:schemaRefs>
</ds:datastoreItem>
</file>

<file path=customXml/itemProps37.xml><?xml version="1.0" encoding="utf-8"?>
<ds:datastoreItem xmlns:ds="http://schemas.openxmlformats.org/officeDocument/2006/customXml" ds:itemID="{DA0D7262-3614-4B9F-9EAE-9BE63229446B}">
  <ds:schemaRefs>
    <ds:schemaRef ds:uri="http://www.w3.org/2001/XMLSchema"/>
  </ds:schemaRefs>
</ds:datastoreItem>
</file>

<file path=customXml/itemProps38.xml><?xml version="1.0" encoding="utf-8"?>
<ds:datastoreItem xmlns:ds="http://schemas.openxmlformats.org/officeDocument/2006/customXml" ds:itemID="{A3CD4C50-97C5-4A13-A5A2-9AD0815BCA0D}">
  <ds:schemaRefs>
    <ds:schemaRef ds:uri="http://www.w3.org/2001/XMLSchema"/>
  </ds:schemaRefs>
</ds:datastoreItem>
</file>

<file path=customXml/itemProps39.xml><?xml version="1.0" encoding="utf-8"?>
<ds:datastoreItem xmlns:ds="http://schemas.openxmlformats.org/officeDocument/2006/customXml" ds:itemID="{46760DC7-3852-4A76-A565-7C6D15F74909}">
  <ds:schemaRefs>
    <ds:schemaRef ds:uri="http://www.w3.org/2001/XMLSchema"/>
  </ds:schemaRefs>
</ds:datastoreItem>
</file>

<file path=customXml/itemProps4.xml><?xml version="1.0" encoding="utf-8"?>
<ds:datastoreItem xmlns:ds="http://schemas.openxmlformats.org/officeDocument/2006/customXml" ds:itemID="{902F1A9A-BAAC-4E46-ACEC-92BB9F421B2E}">
  <ds:schemaRefs>
    <ds:schemaRef ds:uri="http://www.w3.org/2001/XMLSchema"/>
  </ds:schemaRefs>
</ds:datastoreItem>
</file>

<file path=customXml/itemProps40.xml><?xml version="1.0" encoding="utf-8"?>
<ds:datastoreItem xmlns:ds="http://schemas.openxmlformats.org/officeDocument/2006/customXml" ds:itemID="{F15AE612-31FC-40A4-8837-D537F61187FF}">
  <ds:schemaRefs>
    <ds:schemaRef ds:uri="http://www.w3.org/2001/XMLSchema"/>
  </ds:schemaRefs>
</ds:datastoreItem>
</file>

<file path=customXml/itemProps41.xml><?xml version="1.0" encoding="utf-8"?>
<ds:datastoreItem xmlns:ds="http://schemas.openxmlformats.org/officeDocument/2006/customXml" ds:itemID="{B13F0A1A-DB3B-471A-A8E5-9AAF7D9EE31C}">
  <ds:schemaRefs>
    <ds:schemaRef ds:uri="http://www.w3.org/2001/XMLSchema"/>
  </ds:schemaRefs>
</ds:datastoreItem>
</file>

<file path=customXml/itemProps42.xml><?xml version="1.0" encoding="utf-8"?>
<ds:datastoreItem xmlns:ds="http://schemas.openxmlformats.org/officeDocument/2006/customXml" ds:itemID="{C0E53927-8872-4528-9AB2-FACC42C6B014}">
  <ds:schemaRefs>
    <ds:schemaRef ds:uri="http://www.w3.org/2001/XMLSchema"/>
  </ds:schemaRefs>
</ds:datastoreItem>
</file>

<file path=customXml/itemProps43.xml><?xml version="1.0" encoding="utf-8"?>
<ds:datastoreItem xmlns:ds="http://schemas.openxmlformats.org/officeDocument/2006/customXml" ds:itemID="{78BC274A-9634-4C35-9AB2-BEAAAD86A7A0}">
  <ds:schemaRefs>
    <ds:schemaRef ds:uri="http://www.w3.org/2001/XMLSchema"/>
  </ds:schemaRefs>
</ds:datastoreItem>
</file>

<file path=customXml/itemProps44.xml><?xml version="1.0" encoding="utf-8"?>
<ds:datastoreItem xmlns:ds="http://schemas.openxmlformats.org/officeDocument/2006/customXml" ds:itemID="{13D7F2E5-4E81-406D-9D0E-E52857BE56E5}">
  <ds:schemaRefs>
    <ds:schemaRef ds:uri="http://www.w3.org/2001/XMLSchema"/>
  </ds:schemaRefs>
</ds:datastoreItem>
</file>

<file path=customXml/itemProps45.xml><?xml version="1.0" encoding="utf-8"?>
<ds:datastoreItem xmlns:ds="http://schemas.openxmlformats.org/officeDocument/2006/customXml" ds:itemID="{268400DD-65DB-470B-A06A-A85C4BBFF02F}">
  <ds:schemaRefs>
    <ds:schemaRef ds:uri="http://www.w3.org/2001/XMLSchema"/>
  </ds:schemaRefs>
</ds:datastoreItem>
</file>

<file path=customXml/itemProps46.xml><?xml version="1.0" encoding="utf-8"?>
<ds:datastoreItem xmlns:ds="http://schemas.openxmlformats.org/officeDocument/2006/customXml" ds:itemID="{E331855E-9052-44D9-BB4F-3BCA5A6ECF5C}">
  <ds:schemaRefs>
    <ds:schemaRef ds:uri="http://www.w3.org/2001/XMLSchema"/>
  </ds:schemaRefs>
</ds:datastoreItem>
</file>

<file path=customXml/itemProps47.xml><?xml version="1.0" encoding="utf-8"?>
<ds:datastoreItem xmlns:ds="http://schemas.openxmlformats.org/officeDocument/2006/customXml" ds:itemID="{E4CF58FF-8B25-476F-8B2F-439CAFE774DB}">
  <ds:schemaRefs>
    <ds:schemaRef ds:uri="http://www.w3.org/2001/XMLSchema"/>
  </ds:schemaRefs>
</ds:datastoreItem>
</file>

<file path=customXml/itemProps48.xml><?xml version="1.0" encoding="utf-8"?>
<ds:datastoreItem xmlns:ds="http://schemas.openxmlformats.org/officeDocument/2006/customXml" ds:itemID="{4870EA2B-3E9F-4FC4-928B-AAE6526BEC30}">
  <ds:schemaRefs>
    <ds:schemaRef ds:uri="http://www.w3.org/2001/XMLSchema"/>
  </ds:schemaRefs>
</ds:datastoreItem>
</file>

<file path=customXml/itemProps49.xml><?xml version="1.0" encoding="utf-8"?>
<ds:datastoreItem xmlns:ds="http://schemas.openxmlformats.org/officeDocument/2006/customXml" ds:itemID="{E917FBD8-6C97-4CD7-97F4-1E1500CE9A9C}">
  <ds:schemaRefs>
    <ds:schemaRef ds:uri="http://www.w3.org/2001/XMLSchema"/>
  </ds:schemaRefs>
</ds:datastoreItem>
</file>

<file path=customXml/itemProps5.xml><?xml version="1.0" encoding="utf-8"?>
<ds:datastoreItem xmlns:ds="http://schemas.openxmlformats.org/officeDocument/2006/customXml" ds:itemID="{C52D72C1-E72A-4C7F-998F-111E5A6E1081}">
  <ds:schemaRefs>
    <ds:schemaRef ds:uri="http://www.w3.org/2001/XMLSchema"/>
  </ds:schemaRefs>
</ds:datastoreItem>
</file>

<file path=customXml/itemProps50.xml><?xml version="1.0" encoding="utf-8"?>
<ds:datastoreItem xmlns:ds="http://schemas.openxmlformats.org/officeDocument/2006/customXml" ds:itemID="{F14CBA09-FEAF-404B-987F-1AB49AD0F098}">
  <ds:schemaRefs>
    <ds:schemaRef ds:uri="http://www.w3.org/2001/XMLSchema"/>
  </ds:schemaRefs>
</ds:datastoreItem>
</file>

<file path=customXml/itemProps51.xml><?xml version="1.0" encoding="utf-8"?>
<ds:datastoreItem xmlns:ds="http://schemas.openxmlformats.org/officeDocument/2006/customXml" ds:itemID="{5B031F8F-49EC-47A9-A5AC-FFE3DC9E5A05}">
  <ds:schemaRefs>
    <ds:schemaRef ds:uri="http://www.w3.org/2001/XMLSchema"/>
  </ds:schemaRefs>
</ds:datastoreItem>
</file>

<file path=customXml/itemProps52.xml><?xml version="1.0" encoding="utf-8"?>
<ds:datastoreItem xmlns:ds="http://schemas.openxmlformats.org/officeDocument/2006/customXml" ds:itemID="{5FC8AD33-3A86-4DCF-AE6B-3071D443C944}">
  <ds:schemaRefs>
    <ds:schemaRef ds:uri="http://www.w3.org/2001/XMLSchema"/>
  </ds:schemaRefs>
</ds:datastoreItem>
</file>

<file path=customXml/itemProps53.xml><?xml version="1.0" encoding="utf-8"?>
<ds:datastoreItem xmlns:ds="http://schemas.openxmlformats.org/officeDocument/2006/customXml" ds:itemID="{908A442A-272A-4084-8BFF-86F399EE53D1}">
  <ds:schemaRefs>
    <ds:schemaRef ds:uri="http://www.w3.org/2001/XMLSchema"/>
  </ds:schemaRefs>
</ds:datastoreItem>
</file>

<file path=customXml/itemProps54.xml><?xml version="1.0" encoding="utf-8"?>
<ds:datastoreItem xmlns:ds="http://schemas.openxmlformats.org/officeDocument/2006/customXml" ds:itemID="{ED08CD19-3202-4159-9C23-BDB875FF8B29}">
  <ds:schemaRefs>
    <ds:schemaRef ds:uri="http://www.w3.org/2001/XMLSchema"/>
  </ds:schemaRefs>
</ds:datastoreItem>
</file>

<file path=customXml/itemProps55.xml><?xml version="1.0" encoding="utf-8"?>
<ds:datastoreItem xmlns:ds="http://schemas.openxmlformats.org/officeDocument/2006/customXml" ds:itemID="{5C5906CC-9577-46AE-A72B-F079BE5A9DF9}">
  <ds:schemaRefs>
    <ds:schemaRef ds:uri="http://www.w3.org/2001/XMLSchema"/>
  </ds:schemaRefs>
</ds:datastoreItem>
</file>

<file path=customXml/itemProps56.xml><?xml version="1.0" encoding="utf-8"?>
<ds:datastoreItem xmlns:ds="http://schemas.openxmlformats.org/officeDocument/2006/customXml" ds:itemID="{4F8795E7-FDA5-4515-AF25-E37DF3EBB4BE}">
  <ds:schemaRefs>
    <ds:schemaRef ds:uri="http://www.w3.org/2001/XMLSchema"/>
  </ds:schemaRefs>
</ds:datastoreItem>
</file>

<file path=customXml/itemProps57.xml><?xml version="1.0" encoding="utf-8"?>
<ds:datastoreItem xmlns:ds="http://schemas.openxmlformats.org/officeDocument/2006/customXml" ds:itemID="{50649906-6BB9-466E-B8F1-C56AD08B31F1}">
  <ds:schemaRefs>
    <ds:schemaRef ds:uri="http://www.w3.org/2001/XMLSchema"/>
  </ds:schemaRefs>
</ds:datastoreItem>
</file>

<file path=customXml/itemProps58.xml><?xml version="1.0" encoding="utf-8"?>
<ds:datastoreItem xmlns:ds="http://schemas.openxmlformats.org/officeDocument/2006/customXml" ds:itemID="{53BF8A3E-D6E2-4C9E-BA0D-7A0876A2C36A}">
  <ds:schemaRefs>
    <ds:schemaRef ds:uri="http://www.w3.org/2001/XMLSchema"/>
  </ds:schemaRefs>
</ds:datastoreItem>
</file>

<file path=customXml/itemProps59.xml><?xml version="1.0" encoding="utf-8"?>
<ds:datastoreItem xmlns:ds="http://schemas.openxmlformats.org/officeDocument/2006/customXml" ds:itemID="{DBB30C88-CD65-462F-B924-FDEB7A0F09BD}">
  <ds:schemaRefs>
    <ds:schemaRef ds:uri="http://www.w3.org/2001/XMLSchema"/>
  </ds:schemaRefs>
</ds:datastoreItem>
</file>

<file path=customXml/itemProps6.xml><?xml version="1.0" encoding="utf-8"?>
<ds:datastoreItem xmlns:ds="http://schemas.openxmlformats.org/officeDocument/2006/customXml" ds:itemID="{B7375EA9-EF59-48CD-8F94-0DD07CD91E50}">
  <ds:schemaRefs>
    <ds:schemaRef ds:uri="http://www.w3.org/2001/XMLSchema"/>
  </ds:schemaRefs>
</ds:datastoreItem>
</file>

<file path=customXml/itemProps60.xml><?xml version="1.0" encoding="utf-8"?>
<ds:datastoreItem xmlns:ds="http://schemas.openxmlformats.org/officeDocument/2006/customXml" ds:itemID="{12596248-0EEF-4097-BAA4-A15BD6DE9648}">
  <ds:schemaRefs>
    <ds:schemaRef ds:uri="http://www.w3.org/2001/XMLSchema"/>
  </ds:schemaRefs>
</ds:datastoreItem>
</file>

<file path=customXml/itemProps61.xml><?xml version="1.0" encoding="utf-8"?>
<ds:datastoreItem xmlns:ds="http://schemas.openxmlformats.org/officeDocument/2006/customXml" ds:itemID="{9A68FA2D-19A8-41BE-A7DA-CF9E2C91C1E2}">
  <ds:schemaRefs>
    <ds:schemaRef ds:uri="http://www.w3.org/2001/XMLSchema"/>
  </ds:schemaRefs>
</ds:datastoreItem>
</file>

<file path=customXml/itemProps62.xml><?xml version="1.0" encoding="utf-8"?>
<ds:datastoreItem xmlns:ds="http://schemas.openxmlformats.org/officeDocument/2006/customXml" ds:itemID="{B69CBE52-4700-4B71-AD03-E1166902049B}">
  <ds:schemaRefs>
    <ds:schemaRef ds:uri="http://www.w3.org/2001/XMLSchema"/>
  </ds:schemaRefs>
</ds:datastoreItem>
</file>

<file path=customXml/itemProps63.xml><?xml version="1.0" encoding="utf-8"?>
<ds:datastoreItem xmlns:ds="http://schemas.openxmlformats.org/officeDocument/2006/customXml" ds:itemID="{E39B11E5-077D-4BBF-AF63-E8B8A6D036DB}">
  <ds:schemaRefs>
    <ds:schemaRef ds:uri="http://www.w3.org/2001/XMLSchema"/>
  </ds:schemaRefs>
</ds:datastoreItem>
</file>

<file path=customXml/itemProps64.xml><?xml version="1.0" encoding="utf-8"?>
<ds:datastoreItem xmlns:ds="http://schemas.openxmlformats.org/officeDocument/2006/customXml" ds:itemID="{58D42C7F-C51A-4196-A564-FB7B576BC2EA}">
  <ds:schemaRefs>
    <ds:schemaRef ds:uri="http://www.w3.org/2001/XMLSchema"/>
  </ds:schemaRefs>
</ds:datastoreItem>
</file>

<file path=customXml/itemProps65.xml><?xml version="1.0" encoding="utf-8"?>
<ds:datastoreItem xmlns:ds="http://schemas.openxmlformats.org/officeDocument/2006/customXml" ds:itemID="{B5EE003F-AACE-4CCD-AE5E-C319AB398FB9}">
  <ds:schemaRefs>
    <ds:schemaRef ds:uri="http://www.w3.org/2001/XMLSchema"/>
  </ds:schemaRefs>
</ds:datastoreItem>
</file>

<file path=customXml/itemProps66.xml><?xml version="1.0" encoding="utf-8"?>
<ds:datastoreItem xmlns:ds="http://schemas.openxmlformats.org/officeDocument/2006/customXml" ds:itemID="{6271BEF7-E2C9-4F83-AD13-97297EF11C57}">
  <ds:schemaRefs>
    <ds:schemaRef ds:uri="http://www.w3.org/2001/XMLSchema"/>
  </ds:schemaRefs>
</ds:datastoreItem>
</file>

<file path=customXml/itemProps67.xml><?xml version="1.0" encoding="utf-8"?>
<ds:datastoreItem xmlns:ds="http://schemas.openxmlformats.org/officeDocument/2006/customXml" ds:itemID="{2FBDB5A0-E5FC-46FA-B398-5C2BE7DC1CD4}">
  <ds:schemaRefs>
    <ds:schemaRef ds:uri="http://www.w3.org/2001/XMLSchema"/>
  </ds:schemaRefs>
</ds:datastoreItem>
</file>

<file path=customXml/itemProps68.xml><?xml version="1.0" encoding="utf-8"?>
<ds:datastoreItem xmlns:ds="http://schemas.openxmlformats.org/officeDocument/2006/customXml" ds:itemID="{C39CAF09-DA15-4725-BDD7-277AA9A52B6D}">
  <ds:schemaRefs>
    <ds:schemaRef ds:uri="http://www.w3.org/2001/XMLSchema"/>
  </ds:schemaRefs>
</ds:datastoreItem>
</file>

<file path=customXml/itemProps69.xml><?xml version="1.0" encoding="utf-8"?>
<ds:datastoreItem xmlns:ds="http://schemas.openxmlformats.org/officeDocument/2006/customXml" ds:itemID="{C0A9E082-695A-4227-A547-47002C970CDA}">
  <ds:schemaRefs>
    <ds:schemaRef ds:uri="http://www.w3.org/2001/XMLSchema"/>
  </ds:schemaRefs>
</ds:datastoreItem>
</file>

<file path=customXml/itemProps7.xml><?xml version="1.0" encoding="utf-8"?>
<ds:datastoreItem xmlns:ds="http://schemas.openxmlformats.org/officeDocument/2006/customXml" ds:itemID="{5071CEB3-5C80-4DBF-AE51-491CFD3DFA23}">
  <ds:schemaRefs>
    <ds:schemaRef ds:uri="http://www.w3.org/2001/XMLSchema"/>
  </ds:schemaRefs>
</ds:datastoreItem>
</file>

<file path=customXml/itemProps70.xml><?xml version="1.0" encoding="utf-8"?>
<ds:datastoreItem xmlns:ds="http://schemas.openxmlformats.org/officeDocument/2006/customXml" ds:itemID="{D990E9DF-1A4E-4F2A-8121-BA08FBC8D985}">
  <ds:schemaRefs>
    <ds:schemaRef ds:uri="http://www.w3.org/2001/XMLSchema"/>
  </ds:schemaRefs>
</ds:datastoreItem>
</file>

<file path=customXml/itemProps71.xml><?xml version="1.0" encoding="utf-8"?>
<ds:datastoreItem xmlns:ds="http://schemas.openxmlformats.org/officeDocument/2006/customXml" ds:itemID="{72CFD61C-2DC6-4EB6-8012-BA924D679E06}">
  <ds:schemaRefs>
    <ds:schemaRef ds:uri="http://www.w3.org/2001/XMLSchema"/>
  </ds:schemaRefs>
</ds:datastoreItem>
</file>

<file path=customXml/itemProps72.xml><?xml version="1.0" encoding="utf-8"?>
<ds:datastoreItem xmlns:ds="http://schemas.openxmlformats.org/officeDocument/2006/customXml" ds:itemID="{7DA24DAB-60CD-40FC-95D9-38117BAB5CB6}">
  <ds:schemaRefs>
    <ds:schemaRef ds:uri="http://www.w3.org/2001/XMLSchema"/>
  </ds:schemaRefs>
</ds:datastoreItem>
</file>

<file path=customXml/itemProps73.xml><?xml version="1.0" encoding="utf-8"?>
<ds:datastoreItem xmlns:ds="http://schemas.openxmlformats.org/officeDocument/2006/customXml" ds:itemID="{45EA548E-B642-4A23-8208-FB88CCD6269A}">
  <ds:schemaRefs>
    <ds:schemaRef ds:uri="http://www.w3.org/2001/XMLSchema"/>
  </ds:schemaRefs>
</ds:datastoreItem>
</file>

<file path=customXml/itemProps74.xml><?xml version="1.0" encoding="utf-8"?>
<ds:datastoreItem xmlns:ds="http://schemas.openxmlformats.org/officeDocument/2006/customXml" ds:itemID="{3B15A1B3-1D28-4C73-AE56-27F458C0E8B2}">
  <ds:schemaRefs>
    <ds:schemaRef ds:uri="http://www.w3.org/2001/XMLSchema"/>
  </ds:schemaRefs>
</ds:datastoreItem>
</file>

<file path=customXml/itemProps75.xml><?xml version="1.0" encoding="utf-8"?>
<ds:datastoreItem xmlns:ds="http://schemas.openxmlformats.org/officeDocument/2006/customXml" ds:itemID="{6AF69E3B-DAF1-4406-B45A-42791D1D9DCB}">
  <ds:schemaRefs>
    <ds:schemaRef ds:uri="http://www.w3.org/2001/XMLSchema"/>
  </ds:schemaRefs>
</ds:datastoreItem>
</file>

<file path=customXml/itemProps76.xml><?xml version="1.0" encoding="utf-8"?>
<ds:datastoreItem xmlns:ds="http://schemas.openxmlformats.org/officeDocument/2006/customXml" ds:itemID="{4E18DFB7-AF42-4887-A653-6AE4E129405F}">
  <ds:schemaRefs>
    <ds:schemaRef ds:uri="http://www.w3.org/2001/XMLSchema"/>
  </ds:schemaRefs>
</ds:datastoreItem>
</file>

<file path=customXml/itemProps77.xml><?xml version="1.0" encoding="utf-8"?>
<ds:datastoreItem xmlns:ds="http://schemas.openxmlformats.org/officeDocument/2006/customXml" ds:itemID="{C4463173-EC99-467C-9A70-BD2BF1240458}">
  <ds:schemaRefs>
    <ds:schemaRef ds:uri="http://www.w3.org/2001/XMLSchema"/>
  </ds:schemaRefs>
</ds:datastoreItem>
</file>

<file path=customXml/itemProps78.xml><?xml version="1.0" encoding="utf-8"?>
<ds:datastoreItem xmlns:ds="http://schemas.openxmlformats.org/officeDocument/2006/customXml" ds:itemID="{DD17EEC6-5F8B-4310-BB96-6C3EEF0EA269}">
  <ds:schemaRefs>
    <ds:schemaRef ds:uri="http://www.w3.org/2001/XMLSchema"/>
  </ds:schemaRefs>
</ds:datastoreItem>
</file>

<file path=customXml/itemProps79.xml><?xml version="1.0" encoding="utf-8"?>
<ds:datastoreItem xmlns:ds="http://schemas.openxmlformats.org/officeDocument/2006/customXml" ds:itemID="{3B01AB26-0D54-4113-B422-661364B3EFF4}">
  <ds:schemaRefs>
    <ds:schemaRef ds:uri="http://www.w3.org/2001/XMLSchema"/>
  </ds:schemaRefs>
</ds:datastoreItem>
</file>

<file path=customXml/itemProps8.xml><?xml version="1.0" encoding="utf-8"?>
<ds:datastoreItem xmlns:ds="http://schemas.openxmlformats.org/officeDocument/2006/customXml" ds:itemID="{E5504793-1271-4022-BCB6-0BA4DBC2D81F}">
  <ds:schemaRefs>
    <ds:schemaRef ds:uri="http://www.w3.org/2001/XMLSchema"/>
  </ds:schemaRefs>
</ds:datastoreItem>
</file>

<file path=customXml/itemProps80.xml><?xml version="1.0" encoding="utf-8"?>
<ds:datastoreItem xmlns:ds="http://schemas.openxmlformats.org/officeDocument/2006/customXml" ds:itemID="{18100396-EEAC-4869-ABA1-93DDC435D9E3}">
  <ds:schemaRefs>
    <ds:schemaRef ds:uri="http://www.w3.org/2001/XMLSchema"/>
  </ds:schemaRefs>
</ds:datastoreItem>
</file>

<file path=customXml/itemProps81.xml><?xml version="1.0" encoding="utf-8"?>
<ds:datastoreItem xmlns:ds="http://schemas.openxmlformats.org/officeDocument/2006/customXml" ds:itemID="{D9348C07-1E6B-4014-98CC-8BB85256C2E9}">
  <ds:schemaRefs>
    <ds:schemaRef ds:uri="http://www.w3.org/2001/XMLSchema"/>
  </ds:schemaRefs>
</ds:datastoreItem>
</file>

<file path=customXml/itemProps82.xml><?xml version="1.0" encoding="utf-8"?>
<ds:datastoreItem xmlns:ds="http://schemas.openxmlformats.org/officeDocument/2006/customXml" ds:itemID="{7F82062E-9818-4653-A31B-81D65328C525}">
  <ds:schemaRefs>
    <ds:schemaRef ds:uri="http://www.w3.org/2001/XMLSchema"/>
  </ds:schemaRefs>
</ds:datastoreItem>
</file>

<file path=customXml/itemProps83.xml><?xml version="1.0" encoding="utf-8"?>
<ds:datastoreItem xmlns:ds="http://schemas.openxmlformats.org/officeDocument/2006/customXml" ds:itemID="{6B1F5878-E454-48B9-AE28-12E9657CE09F}">
  <ds:schemaRefs>
    <ds:schemaRef ds:uri="http://www.w3.org/2001/XMLSchema"/>
  </ds:schemaRefs>
</ds:datastoreItem>
</file>

<file path=customXml/itemProps84.xml><?xml version="1.0" encoding="utf-8"?>
<ds:datastoreItem xmlns:ds="http://schemas.openxmlformats.org/officeDocument/2006/customXml" ds:itemID="{C41181A3-BF44-4324-AECB-875CE9EE15F3}">
  <ds:schemaRefs>
    <ds:schemaRef ds:uri="http://www.w3.org/2001/XMLSchema"/>
  </ds:schemaRefs>
</ds:datastoreItem>
</file>

<file path=customXml/itemProps85.xml><?xml version="1.0" encoding="utf-8"?>
<ds:datastoreItem xmlns:ds="http://schemas.openxmlformats.org/officeDocument/2006/customXml" ds:itemID="{EB215DF9-01BA-45C2-AD35-828BC7E93897}">
  <ds:schemaRefs>
    <ds:schemaRef ds:uri="http://www.w3.org/2001/XMLSchema"/>
  </ds:schemaRefs>
</ds:datastoreItem>
</file>

<file path=customXml/itemProps86.xml><?xml version="1.0" encoding="utf-8"?>
<ds:datastoreItem xmlns:ds="http://schemas.openxmlformats.org/officeDocument/2006/customXml" ds:itemID="{9B333AB5-3357-4D07-93E0-A8BB3B59721F}">
  <ds:schemaRefs>
    <ds:schemaRef ds:uri="http://www.w3.org/2001/XMLSchema"/>
  </ds:schemaRefs>
</ds:datastoreItem>
</file>

<file path=customXml/itemProps87.xml><?xml version="1.0" encoding="utf-8"?>
<ds:datastoreItem xmlns:ds="http://schemas.openxmlformats.org/officeDocument/2006/customXml" ds:itemID="{9B5F137D-4CB9-4670-AA96-BB1DCA51AE80}">
  <ds:schemaRefs>
    <ds:schemaRef ds:uri="http://www.w3.org/2001/XMLSchema"/>
  </ds:schemaRefs>
</ds:datastoreItem>
</file>

<file path=customXml/itemProps88.xml><?xml version="1.0" encoding="utf-8"?>
<ds:datastoreItem xmlns:ds="http://schemas.openxmlformats.org/officeDocument/2006/customXml" ds:itemID="{CECC2B06-B96D-401F-910E-06ACE8ED91D9}">
  <ds:schemaRefs>
    <ds:schemaRef ds:uri="http://www.w3.org/2001/XMLSchema"/>
  </ds:schemaRefs>
</ds:datastoreItem>
</file>

<file path=customXml/itemProps89.xml><?xml version="1.0" encoding="utf-8"?>
<ds:datastoreItem xmlns:ds="http://schemas.openxmlformats.org/officeDocument/2006/customXml" ds:itemID="{2A581436-BE8C-4096-836F-24974361762A}">
  <ds:schemaRefs>
    <ds:schemaRef ds:uri="http://www.w3.org/2001/XMLSchema"/>
  </ds:schemaRefs>
</ds:datastoreItem>
</file>

<file path=customXml/itemProps9.xml><?xml version="1.0" encoding="utf-8"?>
<ds:datastoreItem xmlns:ds="http://schemas.openxmlformats.org/officeDocument/2006/customXml" ds:itemID="{C3CA6657-3670-4AF7-938A-A31BF3220247}">
  <ds:schemaRefs>
    <ds:schemaRef ds:uri="http://www.w3.org/2001/XMLSchema"/>
  </ds:schemaRefs>
</ds:datastoreItem>
</file>

<file path=customXml/itemProps90.xml><?xml version="1.0" encoding="utf-8"?>
<ds:datastoreItem xmlns:ds="http://schemas.openxmlformats.org/officeDocument/2006/customXml" ds:itemID="{342181A4-8BE3-4EDA-BFC8-2F0D25E1A227}">
  <ds:schemaRefs>
    <ds:schemaRef ds:uri="http://www.w3.org/2001/XMLSchema"/>
  </ds:schemaRefs>
</ds:datastoreItem>
</file>

<file path=customXml/itemProps91.xml><?xml version="1.0" encoding="utf-8"?>
<ds:datastoreItem xmlns:ds="http://schemas.openxmlformats.org/officeDocument/2006/customXml" ds:itemID="{D14872BF-36DF-44ED-AFBA-A9DEF6435A9D}">
  <ds:schemaRefs>
    <ds:schemaRef ds:uri="http://www.w3.org/2001/XMLSchema"/>
  </ds:schemaRefs>
</ds:datastoreItem>
</file>

<file path=customXml/itemProps92.xml><?xml version="1.0" encoding="utf-8"?>
<ds:datastoreItem xmlns:ds="http://schemas.openxmlformats.org/officeDocument/2006/customXml" ds:itemID="{D920BC7D-0E74-416C-8543-B96BBED6515E}">
  <ds:schemaRefs>
    <ds:schemaRef ds:uri="http://www.w3.org/2001/XMLSchema"/>
  </ds:schemaRefs>
</ds:datastoreItem>
</file>

<file path=customXml/itemProps93.xml><?xml version="1.0" encoding="utf-8"?>
<ds:datastoreItem xmlns:ds="http://schemas.openxmlformats.org/officeDocument/2006/customXml" ds:itemID="{492FC0CD-A4A9-401E-847E-C8E616AD5CF1}">
  <ds:schemaRefs>
    <ds:schemaRef ds:uri="http://www.w3.org/2001/XMLSchema"/>
  </ds:schemaRefs>
</ds:datastoreItem>
</file>

<file path=customXml/itemProps94.xml><?xml version="1.0" encoding="utf-8"?>
<ds:datastoreItem xmlns:ds="http://schemas.openxmlformats.org/officeDocument/2006/customXml" ds:itemID="{535DD0E2-5F87-46D2-ADCB-BF3B14328B93}">
  <ds:schemaRefs>
    <ds:schemaRef ds:uri="http://www.w3.org/2001/XMLSchema"/>
  </ds:schemaRefs>
</ds:datastoreItem>
</file>

<file path=customXml/itemProps95.xml><?xml version="1.0" encoding="utf-8"?>
<ds:datastoreItem xmlns:ds="http://schemas.openxmlformats.org/officeDocument/2006/customXml" ds:itemID="{86E9DB7A-C649-4675-B50A-1BE58C3421E5}">
  <ds:schemaRefs>
    <ds:schemaRef ds:uri="http://www.w3.org/2001/XMLSchema"/>
  </ds:schemaRefs>
</ds:datastoreItem>
</file>

<file path=customXml/itemProps96.xml><?xml version="1.0" encoding="utf-8"?>
<ds:datastoreItem xmlns:ds="http://schemas.openxmlformats.org/officeDocument/2006/customXml" ds:itemID="{9D125730-63B3-4611-99E5-A47E22D5544D}">
  <ds:schemaRefs>
    <ds:schemaRef ds:uri="http://www.w3.org/2001/XMLSchema"/>
  </ds:schemaRefs>
</ds:datastoreItem>
</file>

<file path=customXml/itemProps97.xml><?xml version="1.0" encoding="utf-8"?>
<ds:datastoreItem xmlns:ds="http://schemas.openxmlformats.org/officeDocument/2006/customXml" ds:itemID="{98011012-FFBA-4B95-ADFA-A0566A159E23}">
  <ds:schemaRefs>
    <ds:schemaRef ds:uri="http://www.w3.org/2001/XMLSchema"/>
  </ds:schemaRefs>
</ds:datastoreItem>
</file>

<file path=customXml/itemProps98.xml><?xml version="1.0" encoding="utf-8"?>
<ds:datastoreItem xmlns:ds="http://schemas.openxmlformats.org/officeDocument/2006/customXml" ds:itemID="{F1B18864-DD5F-475F-B43E-533AC977E410}">
  <ds:schemaRefs>
    <ds:schemaRef ds:uri="http://www.w3.org/2001/XMLSchema"/>
  </ds:schemaRefs>
</ds:datastoreItem>
</file>

<file path=customXml/itemProps99.xml><?xml version="1.0" encoding="utf-8"?>
<ds:datastoreItem xmlns:ds="http://schemas.openxmlformats.org/officeDocument/2006/customXml" ds:itemID="{7F519F32-07E3-42B5-945E-A2CA36632EB7}">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530</TotalTime>
  <Words>347</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DIN OT</vt:lpstr>
      <vt:lpstr>Marsh McLennan</vt:lpstr>
      <vt:lpstr>2_Marsh McLennan</vt:lpstr>
      <vt:lpstr>Risk Analysis Charts</vt:lpstr>
      <vt:lpstr>FRAIS DE DÉFENSE EN MOYENNE PAR RÉCLAMATION</vt:lpstr>
      <vt:lpstr>INDEMNITÉ OU FRAIS DE DÉFENSE</vt:lpstr>
      <vt:lpstr>Réclamations par type d'activité</vt:lpstr>
      <vt:lpstr>Profil des limites</vt:lpstr>
      <vt:lpstr>EXEMPLE DE RÉCLAMATION : NÉGLIGENCE ET FAUSSE REPRÉSENTATION</vt:lpstr>
      <vt:lpstr>FAIT EN BREF</vt:lpstr>
    </vt:vector>
  </TitlesOfParts>
  <Company>Victor Insurance Managers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English v2024.11</dc:creator>
  <cp:lastModifiedBy>Katikala, Antony</cp:lastModifiedBy>
  <cp:revision>15</cp:revision>
  <dcterms:created xsi:type="dcterms:W3CDTF">2024-11-22T17:30:20Z</dcterms:created>
  <dcterms:modified xsi:type="dcterms:W3CDTF">2025-02-05T14:40:00Z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VIC</vt:lpwstr>
  </property>
  <property fmtid="{D5CDD505-2E9C-101B-9397-08002B2CF9AE}" pid="14" name="MMCOA_RegCo">
    <vt:lpwstr>667</vt:lpwstr>
  </property>
  <property fmtid="{D5CDD505-2E9C-101B-9397-08002B2CF9AE}" pid="15" name="MMCOA_Brand">
    <vt:lpwstr>MMC2021</vt:lpwstr>
  </property>
  <property fmtid="{D5CDD505-2E9C-101B-9397-08002B2CF9AE}" pid="16" name="MMCOA_FeatureSet">
    <vt:lpwstr>VIC_2024_v2</vt:lpwstr>
  </property>
  <property fmtid="{D5CDD505-2E9C-101B-9397-08002B2CF9AE}" pid="17" name="MMCOA_Language">
    <vt:lpwstr>en-CA</vt:lpwstr>
  </property>
  <property fmtid="{D5CDD505-2E9C-101B-9397-08002B2CF9AE}" pid="18" name="MMCOA_LanguageDateFormat">
    <vt:lpwstr>d MMMM yyyy</vt:lpwstr>
  </property>
  <property fmtid="{D5CDD505-2E9C-101B-9397-08002B2CF9AE}" pid="19" name="MMCOA_LanguageLocaleId">
    <vt:lpwstr>4105</vt:lpwstr>
  </property>
  <property fmtid="{D5CDD505-2E9C-101B-9397-08002B2CF9AE}" pid="20" name="MMCOA_CoverDigest">
    <vt:lpwstr>MMC2021;grad;VIC_GradientStyles_v2;vic-v-blue-cover;WHITE;LIGHT</vt:lpwstr>
  </property>
  <property fmtid="{D5CDD505-2E9C-101B-9397-08002B2CF9AE}" pid="21" name="MMCOA_FontSize">
    <vt:lpwstr>Medium</vt:lpwstr>
  </property>
  <property fmtid="{D5CDD505-2E9C-101B-9397-08002B2CF9AE}" pid="22" name="MMCOA_CoverImageID">
    <vt:lpwstr>764f252e-1cc5-498d-87f8-b4b2ef606a81</vt:lpwstr>
  </property>
</Properties>
</file>