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4"/>
  </p:notesMasterIdLst>
  <p:handoutMasterIdLst>
    <p:handoutMasterId r:id="rId155"/>
  </p:handoutMasterIdLst>
  <p:sldIdLst>
    <p:sldId id="256" r:id="rId151"/>
    <p:sldId id="264" r:id="rId152"/>
    <p:sldId id="272" r:id="rId153"/>
  </p:sldIdLst>
  <p:sldSz cx="12192000" cy="6858000"/>
  <p:notesSz cx="6858000" cy="9144000"/>
  <p:custDataLst>
    <p:custData r:id="rId115"/>
    <p:tags r:id="rId156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viewProps" Target="viewProp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heme" Target="theme/theme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tags" Target="tags/tag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ommentAuthors" Target="commentAuthor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notesMaster" Target="notesMasters/notesMaster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Réservoirs d'entreposage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C3-441F-936A-8B5186BE57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C3-441F-936A-8B5186BE57E8}"/>
              </c:ext>
            </c:extLst>
          </c:dPt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3.7520391520000002E-2</c:v>
                </c:pt>
                <c:pt idx="1">
                  <c:v>0.49211527999999999</c:v>
                </c:pt>
                <c:pt idx="2">
                  <c:v>0.33768352370000004</c:v>
                </c:pt>
                <c:pt idx="3">
                  <c:v>6.5252854809999997E-2</c:v>
                </c:pt>
                <c:pt idx="4">
                  <c:v>6.7427949969999998E-2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C3-441F-936A-8B5186BE57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Locaux d'entreprise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3.8022813690000004E-2</c:v>
                </c:pt>
                <c:pt idx="1">
                  <c:v>0.49429657789999998</c:v>
                </c:pt>
                <c:pt idx="2">
                  <c:v>0.34220532319999997</c:v>
                </c:pt>
                <c:pt idx="3">
                  <c:v>1.1406844110000001E-2</c:v>
                </c:pt>
                <c:pt idx="4">
                  <c:v>0.1140684411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C3-441F-936A-8B5186BE57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Entrepreneurs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9.2137592100000002E-3</c:v>
                </c:pt>
                <c:pt idx="1">
                  <c:v>0.45761670760000001</c:v>
                </c:pt>
                <c:pt idx="2">
                  <c:v>0.30343980340000004</c:v>
                </c:pt>
                <c:pt idx="3">
                  <c:v>3.68550369E-3</c:v>
                </c:pt>
                <c:pt idx="4">
                  <c:v>0.20884520880000002</c:v>
                </c:pt>
                <c:pt idx="5">
                  <c:v>1.71990172E-2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C3-441F-936A-8B5186BE57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Assurance combinée de la responsabilité environnementale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0.01</c:v>
                </c:pt>
                <c:pt idx="1">
                  <c:v>6.4171122989999996E-2</c:v>
                </c:pt>
                <c:pt idx="2">
                  <c:v>0.28342245989999998</c:v>
                </c:pt>
                <c:pt idx="3">
                  <c:v>1.3368983960000001E-2</c:v>
                </c:pt>
                <c:pt idx="4">
                  <c:v>0.60427807489999996</c:v>
                </c:pt>
                <c:pt idx="5">
                  <c:v>3.475935829E-2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C3-441F-936A-8B5186BE5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5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51.xml"/><Relationship Id="rId7" Type="http://schemas.openxmlformats.org/officeDocument/2006/relationships/customXml" Target="../../customXml/item40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47.xml"/><Relationship Id="rId6" Type="http://schemas.openxmlformats.org/officeDocument/2006/relationships/customXml" Target="../../customXml/item10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7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35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34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41.xml"/><Relationship Id="rId1" Type="http://schemas.openxmlformats.org/officeDocument/2006/relationships/customXml" Target="../../customXml/item34.xml"/><Relationship Id="rId6" Type="http://schemas.openxmlformats.org/officeDocument/2006/relationships/customXml" Target="../../customXml/item33.xml"/><Relationship Id="rId5" Type="http://schemas.openxmlformats.org/officeDocument/2006/relationships/customXml" Target="../../customXml/item111.xml"/><Relationship Id="rId4" Type="http://schemas.openxmlformats.org/officeDocument/2006/relationships/customXml" Target="../../customXml/item23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4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6.xml"/><Relationship Id="rId7" Type="http://schemas.openxmlformats.org/officeDocument/2006/relationships/customXml" Target="../../customXml/item11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38.xml"/><Relationship Id="rId1" Type="http://schemas.openxmlformats.org/officeDocument/2006/relationships/customXml" Target="../../customXml/item127.xml"/><Relationship Id="rId6" Type="http://schemas.openxmlformats.org/officeDocument/2006/relationships/customXml" Target="../../customXml/item13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83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40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7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56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1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5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3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5.xml"/><Relationship Id="rId2" Type="http://schemas.openxmlformats.org/officeDocument/2006/relationships/customXml" Target="../../customXml/item109.xml"/><Relationship Id="rId1" Type="http://schemas.openxmlformats.org/officeDocument/2006/relationships/customXml" Target="../../customXml/item123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87.xml"/><Relationship Id="rId4" Type="http://schemas.openxmlformats.org/officeDocument/2006/relationships/customXml" Target="../../customXml/item5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5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105.xml"/><Relationship Id="rId6" Type="http://schemas.openxmlformats.org/officeDocument/2006/relationships/customXml" Target="../../customXml/item62.xml"/><Relationship Id="rId5" Type="http://schemas.openxmlformats.org/officeDocument/2006/relationships/customXml" Target="../../customXml/item129.xml"/><Relationship Id="rId4" Type="http://schemas.openxmlformats.org/officeDocument/2006/relationships/customXml" Target="../../customXml/item14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2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7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4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42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8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7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44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81.xml"/><Relationship Id="rId1" Type="http://schemas.openxmlformats.org/officeDocument/2006/relationships/customXml" Target="../../customXml/item37.xml"/><Relationship Id="rId6" Type="http://schemas.openxmlformats.org/officeDocument/2006/relationships/customXml" Target="../../customXml/item116.xml"/><Relationship Id="rId5" Type="http://schemas.openxmlformats.org/officeDocument/2006/relationships/customXml" Target="../../customXml/item45.xml"/><Relationship Id="rId4" Type="http://schemas.openxmlformats.org/officeDocument/2006/relationships/customXml" Target="../../customXml/item4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07.xml"/><Relationship Id="rId1" Type="http://schemas.openxmlformats.org/officeDocument/2006/relationships/customXml" Target="../../customXml/item2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0.xml"/><Relationship Id="rId2" Type="http://schemas.openxmlformats.org/officeDocument/2006/relationships/customXml" Target="../../customXml/item66.xml"/><Relationship Id="rId1" Type="http://schemas.openxmlformats.org/officeDocument/2006/relationships/customXml" Target="../../customXml/item96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9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9.xml"/><Relationship Id="rId2" Type="http://schemas.openxmlformats.org/officeDocument/2006/relationships/customXml" Target="../../customXml/item46.xml"/><Relationship Id="rId1" Type="http://schemas.openxmlformats.org/officeDocument/2006/relationships/customXml" Target="../../customXml/item100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65.xml"/><Relationship Id="rId4" Type="http://schemas.openxmlformats.org/officeDocument/2006/relationships/customXml" Target="../../customXml/item7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06.xml"/><Relationship Id="rId6" Type="http://schemas.openxmlformats.org/officeDocument/2006/relationships/customXml" Target="../../customXml/item69.xml"/><Relationship Id="rId5" Type="http://schemas.openxmlformats.org/officeDocument/2006/relationships/customXml" Target="../../customXml/item39.xml"/><Relationship Id="rId4" Type="http://schemas.openxmlformats.org/officeDocument/2006/relationships/customXml" Target="../../customXml/item8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8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126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9.xml"/><Relationship Id="rId2" Type="http://schemas.openxmlformats.org/officeDocument/2006/relationships/customXml" Target="../../customXml/item124.xml"/><Relationship Id="rId1" Type="http://schemas.openxmlformats.org/officeDocument/2006/relationships/customXml" Target="../../customXml/item8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9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2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57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6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4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8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08.xml"/><Relationship Id="rId1" Type="http://schemas.openxmlformats.org/officeDocument/2006/relationships/customXml" Target="../../customXml/item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PROFIL DES LIMITES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 err="1"/>
              <a:t>Responsabilité</a:t>
            </a:r>
            <a:r>
              <a:rPr lang="en-CA" dirty="0"/>
              <a:t> </a:t>
            </a:r>
            <a:r>
              <a:rPr lang="en-CA" dirty="0" err="1"/>
              <a:t>environnementale</a:t>
            </a:r>
            <a:r>
              <a:rPr lang="en-CA" dirty="0"/>
              <a:t> et pollution</a:t>
            </a: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B2700EFF-3D63-EC24-B7D3-4F26DBFB8D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312712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FAIT EN BREF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Nous ouvrons généralement plus de 50 réclamations environnementales pour les entrepreneurs et les consultants par an.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1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3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6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7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8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1117</TotalTime>
  <Words>112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DIN OT</vt:lpstr>
      <vt:lpstr>Marsh McLennan</vt:lpstr>
      <vt:lpstr>2_Marsh McLennan</vt:lpstr>
      <vt:lpstr>Risk Analysis Charts</vt:lpstr>
      <vt:lpstr>PROFIL DES LIMITES</vt:lpstr>
      <vt:lpstr>FAIT EN BREF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22</cp:revision>
  <dcterms:created xsi:type="dcterms:W3CDTF">2024-11-22T17:30:20Z</dcterms:created>
  <dcterms:modified xsi:type="dcterms:W3CDTF">2025-02-05T14:32:15Z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