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49"/>
    <p:sldMasterId id="2147483731" r:id="rId150"/>
  </p:sldMasterIdLst>
  <p:notesMasterIdLst>
    <p:notesMasterId r:id="rId159"/>
  </p:notesMasterIdLst>
  <p:handoutMasterIdLst>
    <p:handoutMasterId r:id="rId160"/>
  </p:handoutMasterIdLst>
  <p:sldIdLst>
    <p:sldId id="256" r:id="rId151"/>
    <p:sldId id="266" r:id="rId152"/>
    <p:sldId id="269" r:id="rId153"/>
    <p:sldId id="270" r:id="rId154"/>
    <p:sldId id="268" r:id="rId155"/>
    <p:sldId id="264" r:id="rId156"/>
    <p:sldId id="272" r:id="rId157"/>
    <p:sldId id="273" r:id="rId158"/>
  </p:sldIdLst>
  <p:sldSz cx="12192000" cy="6858000"/>
  <p:notesSz cx="6858000" cy="9144000"/>
  <p:custDataLst>
    <p:custData r:id="rId135"/>
    <p:tags r:id="rId161"/>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6327"/>
  </p:normalViewPr>
  <p:slideViewPr>
    <p:cSldViewPr snapToGrid="0" snapToObjects="1">
      <p:cViewPr varScale="1">
        <p:scale>
          <a:sx n="106" d="100"/>
          <a:sy n="106" d="100"/>
        </p:scale>
        <p:origin x="672" y="11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notesMaster" Target="notesMasters/notesMaster1.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slideMaster" Target="slideMasters/slideMaster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handoutMaster" Target="handoutMasters/handoutMaster1.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slideMaster" Target="slideMasters/slideMaster2.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tags" Target="tags/tag1.xml"/><Relationship Id="rId16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slide" Target="slides/slide1.xml"/><Relationship Id="rId156" Type="http://schemas.openxmlformats.org/officeDocument/2006/relationships/slide" Target="slides/slide6.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7.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slide" Target="slides/slide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4.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theme" Target="theme/theme1.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Réservoirs d'entreposage</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009-40CA-873F-7137053DC23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009-40CA-873F-7137053DC23F}"/>
              </c:ext>
            </c:extLst>
          </c:dPt>
          <c:cat>
            <c:strRef>
              <c:f>Sheet1!$A$2:$A$7</c:f>
              <c:strCache>
                <c:ptCount val="6"/>
                <c:pt idx="0">
                  <c:v>500K $</c:v>
                </c:pt>
                <c:pt idx="1">
                  <c:v>1M $</c:v>
                </c:pt>
                <c:pt idx="2">
                  <c:v>2M $</c:v>
                </c:pt>
                <c:pt idx="3">
                  <c:v>3M $</c:v>
                </c:pt>
                <c:pt idx="4">
                  <c:v>5M $</c:v>
                </c:pt>
                <c:pt idx="5">
                  <c:v>10M $</c:v>
                </c:pt>
              </c:strCache>
            </c:strRef>
          </c:cat>
          <c:val>
            <c:numRef>
              <c:f>Sheet1!$B$2:$B$7</c:f>
              <c:numCache>
                <c:formatCode>0%</c:formatCode>
                <c:ptCount val="6"/>
                <c:pt idx="0">
                  <c:v>3.7520391520000002E-2</c:v>
                </c:pt>
                <c:pt idx="1">
                  <c:v>0.49211527999999999</c:v>
                </c:pt>
                <c:pt idx="2">
                  <c:v>0.33768352370000004</c:v>
                </c:pt>
                <c:pt idx="3">
                  <c:v>6.5252854809999997E-2</c:v>
                </c:pt>
                <c:pt idx="4">
                  <c:v>6.7427949969999998E-2</c:v>
                </c:pt>
                <c:pt idx="5">
                  <c:v>0</c:v>
                </c:pt>
              </c:numCache>
            </c:numRef>
          </c:val>
          <c:extLst>
            <c:ext xmlns:c16="http://schemas.microsoft.com/office/drawing/2014/chart" uri="{C3380CC4-5D6E-409C-BE32-E72D297353CC}">
              <c16:uniqueId val="{00000004-6009-40CA-873F-7137053DC23F}"/>
            </c:ext>
          </c:extLst>
        </c:ser>
        <c:ser>
          <c:idx val="1"/>
          <c:order val="1"/>
          <c:tx>
            <c:strRef>
              <c:f>Sheet1!$C$1</c:f>
              <c:strCache>
                <c:ptCount val="1"/>
                <c:pt idx="0">
                  <c:v>Locaux d'entreprise</c:v>
                </c:pt>
              </c:strCache>
            </c:strRef>
          </c:tx>
          <c:spPr>
            <a:solidFill>
              <a:schemeClr val="accent2"/>
            </a:solidFill>
            <a:ln w="19050">
              <a:solidFill>
                <a:schemeClr val="lt1"/>
              </a:solidFill>
            </a:ln>
            <a:effectLst/>
          </c:spPr>
          <c:invertIfNegative val="0"/>
          <c:cat>
            <c:strRef>
              <c:f>Sheet1!$A$2:$A$7</c:f>
              <c:strCache>
                <c:ptCount val="6"/>
                <c:pt idx="0">
                  <c:v>500K $</c:v>
                </c:pt>
                <c:pt idx="1">
                  <c:v>1M $</c:v>
                </c:pt>
                <c:pt idx="2">
                  <c:v>2M $</c:v>
                </c:pt>
                <c:pt idx="3">
                  <c:v>3M $</c:v>
                </c:pt>
                <c:pt idx="4">
                  <c:v>5M $</c:v>
                </c:pt>
                <c:pt idx="5">
                  <c:v>10M $</c:v>
                </c:pt>
              </c:strCache>
            </c:strRef>
          </c:cat>
          <c:val>
            <c:numRef>
              <c:f>Sheet1!$C$2:$C$7</c:f>
              <c:numCache>
                <c:formatCode>0%</c:formatCode>
                <c:ptCount val="6"/>
                <c:pt idx="0">
                  <c:v>3.8022813690000004E-2</c:v>
                </c:pt>
                <c:pt idx="1">
                  <c:v>0.49429657789999998</c:v>
                </c:pt>
                <c:pt idx="2">
                  <c:v>0.34220532319999997</c:v>
                </c:pt>
                <c:pt idx="3">
                  <c:v>1.1406844110000001E-2</c:v>
                </c:pt>
                <c:pt idx="4">
                  <c:v>0.1140684411</c:v>
                </c:pt>
                <c:pt idx="5">
                  <c:v>0</c:v>
                </c:pt>
              </c:numCache>
            </c:numRef>
          </c:val>
          <c:extLst>
            <c:ext xmlns:c16="http://schemas.microsoft.com/office/drawing/2014/chart" uri="{C3380CC4-5D6E-409C-BE32-E72D297353CC}">
              <c16:uniqueId val="{00000004-27C3-4441-B6FC-D44374B1291A}"/>
            </c:ext>
          </c:extLst>
        </c:ser>
        <c:ser>
          <c:idx val="2"/>
          <c:order val="2"/>
          <c:tx>
            <c:strRef>
              <c:f>Sheet1!$D$1</c:f>
              <c:strCache>
                <c:ptCount val="1"/>
                <c:pt idx="0">
                  <c:v>Entrepreneurs</c:v>
                </c:pt>
              </c:strCache>
            </c:strRef>
          </c:tx>
          <c:spPr>
            <a:solidFill>
              <a:schemeClr val="accent3"/>
            </a:solidFill>
            <a:ln w="19050">
              <a:solidFill>
                <a:schemeClr val="lt1"/>
              </a:solidFill>
            </a:ln>
            <a:effectLst/>
          </c:spPr>
          <c:invertIfNegative val="0"/>
          <c:cat>
            <c:strRef>
              <c:f>Sheet1!$A$2:$A$7</c:f>
              <c:strCache>
                <c:ptCount val="6"/>
                <c:pt idx="0">
                  <c:v>500K $</c:v>
                </c:pt>
                <c:pt idx="1">
                  <c:v>1M $</c:v>
                </c:pt>
                <c:pt idx="2">
                  <c:v>2M $</c:v>
                </c:pt>
                <c:pt idx="3">
                  <c:v>3M $</c:v>
                </c:pt>
                <c:pt idx="4">
                  <c:v>5M $</c:v>
                </c:pt>
                <c:pt idx="5">
                  <c:v>10M $</c:v>
                </c:pt>
              </c:strCache>
            </c:strRef>
          </c:cat>
          <c:val>
            <c:numRef>
              <c:f>Sheet1!$D$2:$D$7</c:f>
              <c:numCache>
                <c:formatCode>0%</c:formatCode>
                <c:ptCount val="6"/>
                <c:pt idx="0">
                  <c:v>9.2137592100000002E-3</c:v>
                </c:pt>
                <c:pt idx="1">
                  <c:v>0.45761670760000001</c:v>
                </c:pt>
                <c:pt idx="2">
                  <c:v>0.30343980340000004</c:v>
                </c:pt>
                <c:pt idx="3">
                  <c:v>3.68550369E-3</c:v>
                </c:pt>
                <c:pt idx="4">
                  <c:v>0.20884520880000002</c:v>
                </c:pt>
                <c:pt idx="5">
                  <c:v>1.71990172E-2</c:v>
                </c:pt>
              </c:numCache>
            </c:numRef>
          </c:val>
          <c:extLst>
            <c:ext xmlns:c16="http://schemas.microsoft.com/office/drawing/2014/chart" uri="{C3380CC4-5D6E-409C-BE32-E72D297353CC}">
              <c16:uniqueId val="{00000005-27C3-4441-B6FC-D44374B1291A}"/>
            </c:ext>
          </c:extLst>
        </c:ser>
        <c:ser>
          <c:idx val="3"/>
          <c:order val="3"/>
          <c:tx>
            <c:strRef>
              <c:f>Sheet1!$E$1</c:f>
              <c:strCache>
                <c:ptCount val="1"/>
                <c:pt idx="0">
                  <c:v>Assurance combinée de la responsabilité environnementale</c:v>
                </c:pt>
              </c:strCache>
            </c:strRef>
          </c:tx>
          <c:spPr>
            <a:solidFill>
              <a:schemeClr val="accent4"/>
            </a:solidFill>
            <a:ln w="19050">
              <a:solidFill>
                <a:schemeClr val="lt1"/>
              </a:solidFill>
            </a:ln>
            <a:effectLst/>
          </c:spPr>
          <c:invertIfNegative val="0"/>
          <c:cat>
            <c:strRef>
              <c:f>Sheet1!$A$2:$A$7</c:f>
              <c:strCache>
                <c:ptCount val="6"/>
                <c:pt idx="0">
                  <c:v>500K $</c:v>
                </c:pt>
                <c:pt idx="1">
                  <c:v>1M $</c:v>
                </c:pt>
                <c:pt idx="2">
                  <c:v>2M $</c:v>
                </c:pt>
                <c:pt idx="3">
                  <c:v>3M $</c:v>
                </c:pt>
                <c:pt idx="4">
                  <c:v>5M $</c:v>
                </c:pt>
                <c:pt idx="5">
                  <c:v>10M $</c:v>
                </c:pt>
              </c:strCache>
            </c:strRef>
          </c:cat>
          <c:val>
            <c:numRef>
              <c:f>Sheet1!$E$2:$E$7</c:f>
              <c:numCache>
                <c:formatCode>0%</c:formatCode>
                <c:ptCount val="6"/>
                <c:pt idx="0">
                  <c:v>0.01</c:v>
                </c:pt>
                <c:pt idx="1">
                  <c:v>6.4171122989999996E-2</c:v>
                </c:pt>
                <c:pt idx="2">
                  <c:v>0.28342245989999998</c:v>
                </c:pt>
                <c:pt idx="3">
                  <c:v>1.3368983960000001E-2</c:v>
                </c:pt>
                <c:pt idx="4">
                  <c:v>0.60427807489999996</c:v>
                </c:pt>
                <c:pt idx="5">
                  <c:v>3.475935829E-2</c:v>
                </c:pt>
              </c:numCache>
            </c:numRef>
          </c:val>
          <c:extLst>
            <c:ext xmlns:c16="http://schemas.microsoft.com/office/drawing/2014/chart" uri="{C3380CC4-5D6E-409C-BE32-E72D297353CC}">
              <c16:uniqueId val="{00000006-27C3-4441-B6FC-D44374B1291A}"/>
            </c:ext>
          </c:extLst>
        </c:ser>
        <c:dLbls>
          <c:showLegendKey val="0"/>
          <c:showVal val="0"/>
          <c:showCatName val="0"/>
          <c:showSerName val="0"/>
          <c:showPercent val="0"/>
          <c:showBubbleSize val="0"/>
        </c:dLbls>
        <c:gapWidth val="300"/>
        <c:axId val="1338469632"/>
        <c:axId val="1338469152"/>
      </c:barChart>
      <c:catAx>
        <c:axId val="13384696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r>
                  <a:rPr lang="en-CA" sz="1800" b="0" i="0" u="none" strike="noStrike" kern="1200" baseline="0" dirty="0" err="1">
                    <a:solidFill>
                      <a:srgbClr val="002147">
                        <a:lumMod val="65000"/>
                        <a:lumOff val="35000"/>
                      </a:srgbClr>
                    </a:solidFill>
                    <a:latin typeface="DIN OT" panose="020B0504020201010104" pitchFamily="34" charset="0"/>
                  </a:rPr>
                  <a:t>Limites</a:t>
                </a:r>
                <a:r>
                  <a:rPr lang="en-CA" sz="1800" b="0" i="0" u="none" strike="noStrike" kern="1200" baseline="0" dirty="0">
                    <a:solidFill>
                      <a:srgbClr val="002147">
                        <a:lumMod val="65000"/>
                        <a:lumOff val="35000"/>
                      </a:srgbClr>
                    </a:solidFill>
                    <a:latin typeface="DIN OT" panose="020B0504020201010104" pitchFamily="34" charset="0"/>
                  </a:rPr>
                  <a:t> </a:t>
                </a:r>
                <a:r>
                  <a:rPr lang="en-CA" sz="1800" b="0" i="0" u="none" strike="noStrike" kern="1200" baseline="0" dirty="0" err="1">
                    <a:solidFill>
                      <a:srgbClr val="002147">
                        <a:lumMod val="65000"/>
                        <a:lumOff val="35000"/>
                      </a:srgbClr>
                    </a:solidFill>
                    <a:latin typeface="DIN OT" panose="020B0504020201010104" pitchFamily="34" charset="0"/>
                  </a:rPr>
                  <a:t>en</a:t>
                </a:r>
                <a:r>
                  <a:rPr lang="en-CA" sz="1800" b="0" i="0" u="none" strike="noStrike" kern="1200" baseline="0" dirty="0">
                    <a:solidFill>
                      <a:srgbClr val="002147">
                        <a:lumMod val="65000"/>
                        <a:lumOff val="35000"/>
                      </a:srgbClr>
                    </a:solidFill>
                    <a:latin typeface="DIN OT" panose="020B0504020201010104" pitchFamily="34" charset="0"/>
                  </a:rPr>
                  <a:t> millions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6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DIN OT" panose="020B05040202010101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2756128256245"/>
          <c:y val="4.0610049991037456E-2"/>
          <c:w val="0.86982547973582514"/>
          <c:h val="0.79749825728455059"/>
        </c:manualLayout>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931-4CC0-B301-A1D6D6D9F963}"/>
              </c:ext>
            </c:extLst>
          </c:dPt>
          <c:cat>
            <c:strRef>
              <c:f>Sheet1!$A$2:$A$4</c:f>
              <c:strCache>
                <c:ptCount val="3"/>
                <c:pt idx="0">
                  <c:v>Réclamations avec frais de défense uniquement</c:v>
                </c:pt>
                <c:pt idx="1">
                  <c:v>Réclamations avec indemnité payée</c:v>
                </c:pt>
                <c:pt idx="2">
                  <c:v>Mixte pour toutes les réclamations</c:v>
                </c:pt>
              </c:strCache>
            </c:strRef>
          </c:cat>
          <c:val>
            <c:numRef>
              <c:f>Sheet1!$B$2:$B$4</c:f>
              <c:numCache>
                <c:formatCode>0</c:formatCode>
                <c:ptCount val="3"/>
                <c:pt idx="0">
                  <c:v>12651</c:v>
                </c:pt>
                <c:pt idx="1">
                  <c:v>33715</c:v>
                </c:pt>
                <c:pt idx="2">
                  <c:v>19639</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dLbls>
        <c:gapWidth val="100"/>
        <c:axId val="1338469632"/>
        <c:axId val="1338469152"/>
      </c:barChart>
      <c:catAx>
        <c:axId val="1338469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sz="1800" b="0" i="0" u="none" strike="noStrike" kern="1200" baseline="0" dirty="0">
                    <a:solidFill>
                      <a:srgbClr val="002147">
                        <a:lumMod val="65000"/>
                        <a:lumOff val="35000"/>
                      </a:srgbClr>
                    </a:solidFill>
                    <a:latin typeface="DIN OT" panose="020B0504020201010104" pitchFamily="34" charset="0"/>
                  </a:rPr>
                  <a:t>Dollars Canadiens </a:t>
                </a:r>
                <a:r>
                  <a:rPr lang="en-CA" sz="1800" b="0" i="0" u="none" strike="noStrike" kern="1200" baseline="0" dirty="0">
                    <a:solidFill>
                      <a:srgbClr val="002147">
                        <a:lumMod val="65000"/>
                        <a:lumOff val="35000"/>
                      </a:srgbClr>
                    </a:solidFill>
                  </a:rPr>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0515319248462"/>
          <c:y val="4.0625385886992368E-2"/>
          <c:w val="0.35627277283408887"/>
          <c:h val="0.79640542532215353"/>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Frais de défense uniquement</c:v>
                </c:pt>
                <c:pt idx="1">
                  <c:v>Indemnité incluant les frais de défense</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95-4E0C-8062-7F724DAC0B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95-4E0C-8062-7F724DAC0B3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95-4E0C-8062-7F724DAC0B3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95-4E0C-8062-7F724DAC0B3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E95-4E0C-8062-7F724DAC0B3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E95-4E0C-8062-7F724DAC0B3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E95-4E0C-8062-7F724DAC0B3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E95-4E0C-8062-7F724DAC0B3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E95-4E0C-8062-7F724DAC0B39}"/>
              </c:ext>
            </c:extLst>
          </c:dPt>
          <c:cat>
            <c:strRef>
              <c:f>Sheet1!$A$2:$A$11</c:f>
              <c:strCache>
                <c:ptCount val="10"/>
                <c:pt idx="0">
                  <c:v>GENERAL CONTRACTING - 15%</c:v>
                </c:pt>
                <c:pt idx="1">
                  <c:v>Divers – non liés à l’environnement - 14%</c:v>
                </c:pt>
                <c:pt idx="2">
                  <c:v>CVCA/mécanique - 14%</c:v>
                </c:pt>
                <c:pt idx="3">
                  <c:v>Démolition/déboîtement - 13%</c:v>
                </c:pt>
                <c:pt idx="4">
                  <c:v>Installation/enlèvement de réservoir - 11%</c:v>
                </c:pt>
                <c:pt idx="5">
                  <c:v>EXCAVATION (NON HAZARDOUS)/GRADING - 11%</c:v>
                </c:pt>
                <c:pt idx="6">
                  <c:v>Divers – liés à l’environnement - 8%</c:v>
                </c:pt>
                <c:pt idx="7">
                  <c:v>Opération et maintenance - 6%</c:v>
                </c:pt>
                <c:pt idx="8">
                  <c:v>Drilling - 4%</c:v>
                </c:pt>
                <c:pt idx="9">
                  <c:v>Décontamination, excavation de sols contaminés - 4%</c:v>
                </c:pt>
              </c:strCache>
            </c:strRef>
          </c:cat>
          <c:val>
            <c:numRef>
              <c:f>Sheet1!$B$2:$B$11</c:f>
              <c:numCache>
                <c:formatCode>0%</c:formatCode>
                <c:ptCount val="10"/>
                <c:pt idx="0">
                  <c:v>0.152</c:v>
                </c:pt>
                <c:pt idx="1">
                  <c:v>0.13866666666666666</c:v>
                </c:pt>
                <c:pt idx="2">
                  <c:v>0.13866666666666666</c:v>
                </c:pt>
                <c:pt idx="3">
                  <c:v>0.13066666666666665</c:v>
                </c:pt>
                <c:pt idx="4">
                  <c:v>0.11466666666666667</c:v>
                </c:pt>
                <c:pt idx="5">
                  <c:v>0.10933333333333334</c:v>
                </c:pt>
                <c:pt idx="6">
                  <c:v>7.7333333333333337E-2</c:v>
                </c:pt>
                <c:pt idx="7">
                  <c:v>5.6000000000000001E-2</c:v>
                </c:pt>
                <c:pt idx="8">
                  <c:v>4.2666666666666665E-2</c:v>
                </c:pt>
                <c:pt idx="9">
                  <c:v>0.04</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0397750281214846"/>
          <c:y val="5.3984743771037062E-2"/>
          <c:w val="0.38923324683424465"/>
          <c:h val="0.8920305124579258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extLst>
              <c:ext xmlns:c16="http://schemas.microsoft.com/office/drawing/2014/chart" uri="{C3380CC4-5D6E-409C-BE32-E72D297353CC}">
                <c16:uniqueId val="{00000001-EA00-4C11-BCE9-81AB6DEF95A1}"/>
              </c:ext>
            </c:extLst>
          </c:dPt>
          <c:dPt>
            <c:idx val="1"/>
            <c:bubble3D val="0"/>
            <c:extLst>
              <c:ext xmlns:c16="http://schemas.microsoft.com/office/drawing/2014/chart" uri="{C3380CC4-5D6E-409C-BE32-E72D297353CC}">
                <c16:uniqueId val="{00000003-EA00-4C11-BCE9-81AB6DEF95A1}"/>
              </c:ext>
            </c:extLst>
          </c:dPt>
          <c:dPt>
            <c:idx val="2"/>
            <c:bubble3D val="0"/>
            <c:extLst>
              <c:ext xmlns:c16="http://schemas.microsoft.com/office/drawing/2014/chart" uri="{C3380CC4-5D6E-409C-BE32-E72D297353CC}">
                <c16:uniqueId val="{00000005-EA00-4C11-BCE9-81AB6DEF95A1}"/>
              </c:ext>
            </c:extLst>
          </c:dPt>
          <c:dPt>
            <c:idx val="3"/>
            <c:bubble3D val="0"/>
            <c:extLst>
              <c:ext xmlns:c16="http://schemas.microsoft.com/office/drawing/2014/chart" uri="{C3380CC4-5D6E-409C-BE32-E72D297353CC}">
                <c16:uniqueId val="{00000007-EA00-4C11-BCE9-81AB6DEF95A1}"/>
              </c:ext>
            </c:extLst>
          </c:dPt>
          <c:dPt>
            <c:idx val="4"/>
            <c:bubble3D val="0"/>
            <c:extLst>
              <c:ext xmlns:c16="http://schemas.microsoft.com/office/drawing/2014/chart" uri="{C3380CC4-5D6E-409C-BE32-E72D297353CC}">
                <c16:uniqueId val="{00000009-EA00-4C11-BCE9-81AB6DEF95A1}"/>
              </c:ext>
            </c:extLst>
          </c:dPt>
          <c:dPt>
            <c:idx val="5"/>
            <c:bubble3D val="0"/>
            <c:extLst>
              <c:ext xmlns:c16="http://schemas.microsoft.com/office/drawing/2014/chart" uri="{C3380CC4-5D6E-409C-BE32-E72D297353CC}">
                <c16:uniqueId val="{0000000B-EA00-4C11-BCE9-81AB6DEF95A1}"/>
              </c:ext>
            </c:extLst>
          </c:dPt>
          <c:dPt>
            <c:idx val="6"/>
            <c:bubble3D val="0"/>
            <c:extLst>
              <c:ext xmlns:c16="http://schemas.microsoft.com/office/drawing/2014/chart" uri="{C3380CC4-5D6E-409C-BE32-E72D297353CC}">
                <c16:uniqueId val="{0000000D-EA00-4C11-BCE9-81AB6DEF95A1}"/>
              </c:ext>
            </c:extLst>
          </c:dPt>
          <c:dPt>
            <c:idx val="7"/>
            <c:bubble3D val="0"/>
            <c:extLst>
              <c:ext xmlns:c16="http://schemas.microsoft.com/office/drawing/2014/chart" uri="{C3380CC4-5D6E-409C-BE32-E72D297353CC}">
                <c16:uniqueId val="{0000000F-EA00-4C11-BCE9-81AB6DEF95A1}"/>
              </c:ext>
            </c:extLst>
          </c:dPt>
          <c:dPt>
            <c:idx val="8"/>
            <c:bubble3D val="0"/>
            <c:extLst>
              <c:ext xmlns:c16="http://schemas.microsoft.com/office/drawing/2014/chart" uri="{C3380CC4-5D6E-409C-BE32-E72D297353CC}">
                <c16:uniqueId val="{00000011-EA00-4C11-BCE9-81AB6DEF95A1}"/>
              </c:ext>
            </c:extLst>
          </c:dPt>
          <c:dPt>
            <c:idx val="9"/>
            <c:bubble3D val="0"/>
            <c:extLst>
              <c:ext xmlns:c16="http://schemas.microsoft.com/office/drawing/2014/chart" uri="{C3380CC4-5D6E-409C-BE32-E72D297353CC}">
                <c16:uniqueId val="{00000013-EA00-4C11-BCE9-81AB6DEF95A1}"/>
              </c:ext>
            </c:extLst>
          </c:dPt>
          <c:dPt>
            <c:idx val="10"/>
            <c:bubble3D val="0"/>
            <c:extLst>
              <c:ext xmlns:c16="http://schemas.microsoft.com/office/drawing/2014/chart" uri="{C3380CC4-5D6E-409C-BE32-E72D297353CC}">
                <c16:uniqueId val="{00000015-EA00-4C11-BCE9-81AB6DEF95A1}"/>
              </c:ext>
            </c:extLst>
          </c:dPt>
          <c:cat>
            <c:strRef>
              <c:f>Sheet1!$A$2:$A$8</c:f>
              <c:strCache>
                <c:ptCount val="7"/>
                <c:pt idx="0">
                  <c:v>Erreur de l'entrepreneur - 35%</c:v>
                </c:pt>
                <c:pt idx="1">
                  <c:v>RCG (Assurance combinée) - 34%</c:v>
                </c:pt>
                <c:pt idx="2">
                  <c:v>Contamination - Sol - 11%</c:v>
                </c:pt>
                <c:pt idx="3">
                  <c:v>Fuite d'un contaminant liquide - 10%</c:v>
                </c:pt>
                <c:pt idx="4">
                  <c:v>Dégâts d'eau - 4%</c:v>
                </c:pt>
                <c:pt idx="5">
                  <c:v>Dommages matériels - 4%</c:v>
                </c:pt>
                <c:pt idx="6">
                  <c:v>EPICC/EO - 3%</c:v>
                </c:pt>
              </c:strCache>
            </c:strRef>
          </c:cat>
          <c:val>
            <c:numRef>
              <c:f>Sheet1!$B$2:$B$8</c:f>
              <c:numCache>
                <c:formatCode>0%</c:formatCode>
                <c:ptCount val="7"/>
                <c:pt idx="0">
                  <c:v>0.35</c:v>
                </c:pt>
                <c:pt idx="1">
                  <c:v>0.34</c:v>
                </c:pt>
                <c:pt idx="2">
                  <c:v>0.11</c:v>
                </c:pt>
                <c:pt idx="3">
                  <c:v>0.1</c:v>
                </c:pt>
                <c:pt idx="4">
                  <c:v>0.04</c:v>
                </c:pt>
                <c:pt idx="5">
                  <c:v>0.04</c:v>
                </c:pt>
                <c:pt idx="6">
                  <c:v>0.03</c:v>
                </c:pt>
              </c:numCache>
            </c:numRef>
          </c:val>
          <c:extLst>
            <c:ext xmlns:c16="http://schemas.microsoft.com/office/drawing/2014/chart" uri="{C3380CC4-5D6E-409C-BE32-E72D297353CC}">
              <c16:uniqueId val="{00000016-EA00-4C11-BCE9-81AB6DEF95A1}"/>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0397750281214846"/>
          <c:y val="2.0461531682866161E-2"/>
          <c:w val="0.38923324683424465"/>
          <c:h val="0.9668130573534871"/>
        </c:manualLayout>
      </c:layout>
      <c:overlay val="0"/>
      <c:spPr>
        <a:noFill/>
        <a:ln>
          <a:noFill/>
        </a:ln>
        <a:effectLst/>
      </c:spPr>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05/02/2025</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05/02/2025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customXml" Target="../../customXml/item39.xml"/><Relationship Id="rId13" Type="http://schemas.openxmlformats.org/officeDocument/2006/relationships/image" Target="../media/image6.png"/><Relationship Id="rId3" Type="http://schemas.openxmlformats.org/officeDocument/2006/relationships/customXml" Target="../../customXml/item141.xml"/><Relationship Id="rId7" Type="http://schemas.openxmlformats.org/officeDocument/2006/relationships/customXml" Target="../../customXml/item68.xml"/><Relationship Id="rId12" Type="http://schemas.openxmlformats.org/officeDocument/2006/relationships/image" Target="../media/image5.png"/><Relationship Id="rId2" Type="http://schemas.openxmlformats.org/officeDocument/2006/relationships/customXml" Target="../../customXml/item100.xml"/><Relationship Id="rId1" Type="http://schemas.openxmlformats.org/officeDocument/2006/relationships/customXml" Target="../../customXml/item22.xml"/><Relationship Id="rId6" Type="http://schemas.openxmlformats.org/officeDocument/2006/relationships/customXml" Target="../../customXml/item55.xml"/><Relationship Id="rId11" Type="http://schemas.openxmlformats.org/officeDocument/2006/relationships/image" Target="../media/image4.png"/><Relationship Id="rId5" Type="http://schemas.openxmlformats.org/officeDocument/2006/relationships/customXml" Target="../../customXml/item126.xml"/><Relationship Id="rId10" Type="http://schemas.openxmlformats.org/officeDocument/2006/relationships/image" Target="../media/image3.png"/><Relationship Id="rId4" Type="http://schemas.openxmlformats.org/officeDocument/2006/relationships/customXml" Target="../../customXml/item78.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76.xml"/><Relationship Id="rId7" Type="http://schemas.openxmlformats.org/officeDocument/2006/relationships/slideMaster" Target="../slideMasters/slideMaster1.xml"/><Relationship Id="rId2" Type="http://schemas.openxmlformats.org/officeDocument/2006/relationships/customXml" Target="../../customXml/item24.xml"/><Relationship Id="rId1" Type="http://schemas.openxmlformats.org/officeDocument/2006/relationships/customXml" Target="../../customXml/item13.xml"/><Relationship Id="rId6" Type="http://schemas.openxmlformats.org/officeDocument/2006/relationships/customXml" Target="../../customXml/item21.xml"/><Relationship Id="rId5" Type="http://schemas.openxmlformats.org/officeDocument/2006/relationships/customXml" Target="../../customXml/item92.xml"/><Relationship Id="rId4" Type="http://schemas.openxmlformats.org/officeDocument/2006/relationships/customXml" Target="../../customXml/item37.xml"/><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customXml" Target="../../customXml/item54.xml"/><Relationship Id="rId13" Type="http://schemas.openxmlformats.org/officeDocument/2006/relationships/image" Target="../media/image6.png"/><Relationship Id="rId3" Type="http://schemas.openxmlformats.org/officeDocument/2006/relationships/customXml" Target="../../customXml/item104.xml"/><Relationship Id="rId7" Type="http://schemas.openxmlformats.org/officeDocument/2006/relationships/customXml" Target="../../customXml/item52.xml"/><Relationship Id="rId12" Type="http://schemas.openxmlformats.org/officeDocument/2006/relationships/image" Target="../media/image5.png"/><Relationship Id="rId2" Type="http://schemas.openxmlformats.org/officeDocument/2006/relationships/customXml" Target="../../customXml/item124.xml"/><Relationship Id="rId1" Type="http://schemas.openxmlformats.org/officeDocument/2006/relationships/customXml" Target="../../customXml/item95.xml"/><Relationship Id="rId6" Type="http://schemas.openxmlformats.org/officeDocument/2006/relationships/customXml" Target="../../customXml/item48.xml"/><Relationship Id="rId11" Type="http://schemas.openxmlformats.org/officeDocument/2006/relationships/image" Target="../media/image4.png"/><Relationship Id="rId5" Type="http://schemas.openxmlformats.org/officeDocument/2006/relationships/customXml" Target="../../customXml/item9.xml"/><Relationship Id="rId10" Type="http://schemas.openxmlformats.org/officeDocument/2006/relationships/image" Target="../media/image7.png"/><Relationship Id="rId4" Type="http://schemas.openxmlformats.org/officeDocument/2006/relationships/customXml" Target="../../customXml/item101.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customXml" Target="../../customXml/item115.xml"/><Relationship Id="rId2" Type="http://schemas.openxmlformats.org/officeDocument/2006/relationships/customXml" Target="../../customXml/item112.xml"/><Relationship Id="rId1" Type="http://schemas.openxmlformats.org/officeDocument/2006/relationships/customXml" Target="../../customXml/item96.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11.xml"/><Relationship Id="rId1" Type="http://schemas.openxmlformats.org/officeDocument/2006/relationships/customXml" Target="../../customXml/item10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58.xml"/></Relationships>
</file>

<file path=ppt/slideLayouts/_rels/slideLayout15.xml.rels><?xml version="1.0" encoding="UTF-8" standalone="yes"?>
<Relationships xmlns="http://schemas.openxmlformats.org/package/2006/relationships"><Relationship Id="rId3" Type="http://schemas.openxmlformats.org/officeDocument/2006/relationships/customXml" Target="../../customXml/item122.xml"/><Relationship Id="rId2" Type="http://schemas.openxmlformats.org/officeDocument/2006/relationships/customXml" Target="../../customXml/item5.xml"/><Relationship Id="rId1" Type="http://schemas.openxmlformats.org/officeDocument/2006/relationships/customXml" Target="../../customXml/item81.xml"/><Relationship Id="rId5" Type="http://schemas.openxmlformats.org/officeDocument/2006/relationships/slideMaster" Target="../slideMasters/slideMaster2.xml"/><Relationship Id="rId4" Type="http://schemas.openxmlformats.org/officeDocument/2006/relationships/customXml" Target="../../customXml/item108.xml"/></Relationships>
</file>

<file path=ppt/slideLayouts/_rels/slideLayout16.xml.rels><?xml version="1.0" encoding="UTF-8" standalone="yes"?>
<Relationships xmlns="http://schemas.openxmlformats.org/package/2006/relationships"><Relationship Id="rId3" Type="http://schemas.openxmlformats.org/officeDocument/2006/relationships/customXml" Target="../../customXml/item93.xml"/><Relationship Id="rId2" Type="http://schemas.openxmlformats.org/officeDocument/2006/relationships/customXml" Target="../../customXml/item84.xml"/><Relationship Id="rId1" Type="http://schemas.openxmlformats.org/officeDocument/2006/relationships/customXml" Target="../../customXml/item125.xml"/><Relationship Id="rId6" Type="http://schemas.openxmlformats.org/officeDocument/2006/relationships/slideMaster" Target="../slideMasters/slideMaster2.xml"/><Relationship Id="rId5" Type="http://schemas.openxmlformats.org/officeDocument/2006/relationships/customXml" Target="../../customXml/item40.xml"/><Relationship Id="rId4" Type="http://schemas.openxmlformats.org/officeDocument/2006/relationships/customXml" Target="../../customXml/item65.xml"/></Relationships>
</file>

<file path=ppt/slideLayouts/_rels/slideLayout17.xml.rels><?xml version="1.0" encoding="UTF-8" standalone="yes"?>
<Relationships xmlns="http://schemas.openxmlformats.org/package/2006/relationships"><Relationship Id="rId3" Type="http://schemas.openxmlformats.org/officeDocument/2006/relationships/customXml" Target="../../customXml/item109.xml"/><Relationship Id="rId7" Type="http://schemas.openxmlformats.org/officeDocument/2006/relationships/slideMaster" Target="../slideMasters/slideMaster2.xml"/><Relationship Id="rId2" Type="http://schemas.openxmlformats.org/officeDocument/2006/relationships/customXml" Target="../../customXml/item44.xml"/><Relationship Id="rId1" Type="http://schemas.openxmlformats.org/officeDocument/2006/relationships/customXml" Target="../../customXml/item31.xml"/><Relationship Id="rId6" Type="http://schemas.openxmlformats.org/officeDocument/2006/relationships/customXml" Target="../../customXml/item72.xml"/><Relationship Id="rId5" Type="http://schemas.openxmlformats.org/officeDocument/2006/relationships/customXml" Target="../../customXml/item133.xml"/><Relationship Id="rId4" Type="http://schemas.openxmlformats.org/officeDocument/2006/relationships/customXml" Target="../../customXml/item64.xml"/></Relationships>
</file>

<file path=ppt/slideLayouts/_rels/slideLayout18.xml.rels><?xml version="1.0" encoding="UTF-8" standalone="yes"?>
<Relationships xmlns="http://schemas.openxmlformats.org/package/2006/relationships"><Relationship Id="rId3" Type="http://schemas.openxmlformats.org/officeDocument/2006/relationships/customXml" Target="../../customXml/item57.xml"/><Relationship Id="rId2" Type="http://schemas.openxmlformats.org/officeDocument/2006/relationships/customXml" Target="../../customXml/item1.xml"/><Relationship Id="rId1" Type="http://schemas.openxmlformats.org/officeDocument/2006/relationships/customXml" Target="../../customXml/item6.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customXml" Target="../../customXml/item89.xml"/><Relationship Id="rId2" Type="http://schemas.openxmlformats.org/officeDocument/2006/relationships/customXml" Target="../../customXml/item35.xml"/><Relationship Id="rId1" Type="http://schemas.openxmlformats.org/officeDocument/2006/relationships/customXml" Target="../../customXml/item19.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53.xml"/><Relationship Id="rId2" Type="http://schemas.openxmlformats.org/officeDocument/2006/relationships/customXml" Target="../../customXml/item111.xml"/><Relationship Id="rId1" Type="http://schemas.openxmlformats.org/officeDocument/2006/relationships/customXml" Target="../../customXml/item45.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66.xml"/><Relationship Id="rId7" Type="http://schemas.openxmlformats.org/officeDocument/2006/relationships/slideMaster" Target="../slideMasters/slideMaster2.xml"/><Relationship Id="rId2" Type="http://schemas.openxmlformats.org/officeDocument/2006/relationships/customXml" Target="../../customXml/item4.xml"/><Relationship Id="rId1" Type="http://schemas.openxmlformats.org/officeDocument/2006/relationships/customXml" Target="../../customXml/item103.xml"/><Relationship Id="rId6" Type="http://schemas.openxmlformats.org/officeDocument/2006/relationships/customXml" Target="../../customXml/item106.xml"/><Relationship Id="rId5" Type="http://schemas.openxmlformats.org/officeDocument/2006/relationships/customXml" Target="../../customXml/item10.xml"/><Relationship Id="rId4" Type="http://schemas.openxmlformats.org/officeDocument/2006/relationships/customXml" Target="../../customXml/item90.xm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21.xml"/><Relationship Id="rId1" Type="http://schemas.openxmlformats.org/officeDocument/2006/relationships/customXml" Target="../../customXml/item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8.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134.xml"/><Relationship Id="rId2" Type="http://schemas.openxmlformats.org/officeDocument/2006/relationships/customXml" Target="../../customXml/item147.xml"/><Relationship Id="rId1" Type="http://schemas.openxmlformats.org/officeDocument/2006/relationships/customXml" Target="../../customXml/item50.xml"/><Relationship Id="rId5" Type="http://schemas.openxmlformats.org/officeDocument/2006/relationships/slideMaster" Target="../slideMasters/slideMaster1.xml"/><Relationship Id="rId4" Type="http://schemas.openxmlformats.org/officeDocument/2006/relationships/customXml" Target="../../customXml/item88.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38.xml"/><Relationship Id="rId2" Type="http://schemas.openxmlformats.org/officeDocument/2006/relationships/customXml" Target="../../customXml/item87.xml"/><Relationship Id="rId1" Type="http://schemas.openxmlformats.org/officeDocument/2006/relationships/customXml" Target="../../customXml/item142.xml"/><Relationship Id="rId6" Type="http://schemas.openxmlformats.org/officeDocument/2006/relationships/slideMaster" Target="../slideMasters/slideMaster1.xml"/><Relationship Id="rId5" Type="http://schemas.openxmlformats.org/officeDocument/2006/relationships/customXml" Target="../../customXml/item17.xml"/><Relationship Id="rId4" Type="http://schemas.openxmlformats.org/officeDocument/2006/relationships/customXml" Target="../../customXml/item20.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117.xml"/><Relationship Id="rId7" Type="http://schemas.openxmlformats.org/officeDocument/2006/relationships/slideMaster" Target="../slideMasters/slideMaster1.xml"/><Relationship Id="rId2" Type="http://schemas.openxmlformats.org/officeDocument/2006/relationships/customXml" Target="../../customXml/item36.xml"/><Relationship Id="rId1" Type="http://schemas.openxmlformats.org/officeDocument/2006/relationships/customXml" Target="../../customXml/item51.xml"/><Relationship Id="rId6" Type="http://schemas.openxmlformats.org/officeDocument/2006/relationships/customXml" Target="../../customXml/item63.xml"/><Relationship Id="rId5" Type="http://schemas.openxmlformats.org/officeDocument/2006/relationships/customXml" Target="../../customXml/item18.xml"/><Relationship Id="rId4" Type="http://schemas.openxmlformats.org/officeDocument/2006/relationships/customXml" Target="../../customXml/item25.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113.xml"/><Relationship Id="rId2" Type="http://schemas.openxmlformats.org/officeDocument/2006/relationships/customXml" Target="../../customXml/item60.xml"/><Relationship Id="rId1" Type="http://schemas.openxmlformats.org/officeDocument/2006/relationships/customXml" Target="../../customXml/item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139.xml"/><Relationship Id="rId2" Type="http://schemas.openxmlformats.org/officeDocument/2006/relationships/customXml" Target="../../customXml/item70.xml"/><Relationship Id="rId1" Type="http://schemas.openxmlformats.org/officeDocument/2006/relationships/customXml" Target="../../customXml/item42.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10"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C076E3DC-45A0-852C-FEA3-D912B9E39ABD}"/>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7" name="CoverMainLogo_WHITE" descr="The Victor company logo.">
            <a:extLst>
              <a:ext uri="{FF2B5EF4-FFF2-40B4-BE49-F238E27FC236}">
                <a16:creationId xmlns:a16="http://schemas.microsoft.com/office/drawing/2014/main" id="{5FCAB29E-6BE6-94A8-3E0D-33FA71E74AE1}"/>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1" name="CoverMainLogo_COLOUR" descr="The Victor company logo." hidden="1">
            <a:extLst>
              <a:ext uri="{FF2B5EF4-FFF2-40B4-BE49-F238E27FC236}">
                <a16:creationId xmlns:a16="http://schemas.microsoft.com/office/drawing/2014/main" id="{76F6C190-3370-9533-DC99-BD3AF5095A63}"/>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\\Mgd.mrshmc.com\ca_data\Groups\OTT\DEP\shared\bus_unit\ACT\Private\ENCON\2024\Esteem stats package\Working files 2024\Risk Analysis Charts_Sample slide with chart_2024-Nov Template.pptx</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641964B9-8058-D3AC-A778-A4CD14C09CA6}"/>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2D6E6EAC-0842-3603-BDCB-C07638D8F022}"/>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7"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79072D9B-490A-D0A5-876F-BE78E224F96B}"/>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11" name="CoverMainLogo_WHITE" descr="The Victor company logo.">
            <a:extLst>
              <a:ext uri="{FF2B5EF4-FFF2-40B4-BE49-F238E27FC236}">
                <a16:creationId xmlns:a16="http://schemas.microsoft.com/office/drawing/2014/main" id="{FBC2BB0F-5434-EBC7-9D19-F1BB8FD896ED}"/>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3" name="CoverMainLogo_COLOUR" descr="The Victor company logo." hidden="1">
            <a:extLst>
              <a:ext uri="{FF2B5EF4-FFF2-40B4-BE49-F238E27FC236}">
                <a16:creationId xmlns:a16="http://schemas.microsoft.com/office/drawing/2014/main" id="{9A59BCBC-49D8-2122-D21B-458761CBBAA1}"/>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12143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89615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228989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547744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90121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953140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83064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11278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7148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lvl1pPr>
              <a:defRPr>
                <a:latin typeface="DIN OT" panose="020B0504020201010104" pitchFamily="34" charset="0"/>
              </a:defRPr>
            </a:lvl1pPr>
          </a:lstStyle>
          <a:p>
            <a:pP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{FileRef}</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BC511C5E-8748-CE76-20C6-75358039890B}"/>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5059B41F-DC85-C17F-269C-0E8698D4D777}"/>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0619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136.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138.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6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8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customXml" Target="../../customXml/item16.xml"/><Relationship Id="rId1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customXml" Target="../../customXml/item73.xm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customXml" Target="../../customXml/item7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customXml" Target="../../customXml/item2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customXml" Target="../../customXml/item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dirty="0"/>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dirty="0"/>
              <a:t>Click to add text</a:t>
            </a:r>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GB" dirty="0"/>
          </a:p>
        </p:txBody>
      </p:sp>
      <p:pic>
        <p:nvPicPr>
          <p:cNvPr id="7" name="ContentLogo_WHITE" descr="The Victor company logo." hidden="1">
            <a:extLst>
              <a:ext uri="{FF2B5EF4-FFF2-40B4-BE49-F238E27FC236}">
                <a16:creationId xmlns:a16="http://schemas.microsoft.com/office/drawing/2014/main" id="{D8AFB002-CAA1-AF63-638B-3C862E64DB12}"/>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3CE41E79-2632-91F5-F193-1F230E9689FC}"/>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DIN OT" panose="020B0504020201010104" pitchFamily="34" charset="0"/>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DIN OT" panose="020B0504020201010104" pitchFamily="34" charset="0"/>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GB" dirty="0"/>
          </a:p>
        </p:txBody>
      </p:sp>
      <p:pic>
        <p:nvPicPr>
          <p:cNvPr id="7" name="ContentLogo_WHITE" descr="The Victor company logo." hidden="1">
            <a:extLst>
              <a:ext uri="{FF2B5EF4-FFF2-40B4-BE49-F238E27FC236}">
                <a16:creationId xmlns:a16="http://schemas.microsoft.com/office/drawing/2014/main" id="{2D0BDE10-FEF9-A117-1C68-1E366390B8E5}"/>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1E5CE8A6-F4AA-E8BE-8862-50D2AB7A353E}"/>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401566208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119.xml"/><Relationship Id="rId1" Type="http://schemas.openxmlformats.org/officeDocument/2006/relationships/customXml" Target="../../customXml/item56.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9961" y="1907921"/>
            <a:ext cx="10397004" cy="1011448"/>
          </a:xfrm>
        </p:spPr>
        <p:txBody>
          <a:bodyPr/>
          <a:lstStyle/>
          <a:p>
            <a:r>
              <a:rPr lang="en-CA" dirty="0">
                <a:latin typeface="DIN OT" panose="020B0504020201010104" pitchFamily="34" charset="0"/>
              </a:rPr>
              <a:t>Risk Analysis Charts</a:t>
            </a:r>
          </a:p>
        </p:txBody>
      </p:sp>
      <p:sp>
        <p:nvSpPr>
          <p:cNvPr id="5" name="ClientLogo" hidden="1"/>
          <p:cNvSpPr/>
          <p:nvPr>
            <p:custDataLst>
              <p:custData r:id="rId2"/>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FFFFFF"/>
                </a:solidFill>
                <a:effectLst/>
                <a:uLnTx/>
                <a:uFillTx/>
                <a:latin typeface="Arial" panose="020B0604020202020204"/>
                <a:ea typeface="+mn-ea"/>
                <a:cs typeface="+mn-cs"/>
              </a:rPr>
              <a:t>Placeholder for optional client logo</a:t>
            </a:r>
            <a:endParaRPr kumimoji="0" lang="en-CA"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481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a:xfrm>
            <a:off x="485776" y="369725"/>
            <a:ext cx="11223623" cy="450272"/>
          </a:xfrm>
        </p:spPr>
        <p:txBody>
          <a:bodyPr/>
          <a:lstStyle/>
          <a:p>
            <a:r>
              <a:rPr lang="fr-FR" sz="2400" dirty="0">
                <a:solidFill>
                  <a:schemeClr val="accent1"/>
                </a:solidFill>
                <a:latin typeface="DIN OT" panose="020B0504020201010104" pitchFamily="34" charset="0"/>
              </a:rPr>
              <a:t>FRAIS DE DÉFENSE EN MOYENNE PAR RÉCLAMATION</a:t>
            </a:r>
            <a:endParaRPr lang="en-CA" sz="2400" dirty="0">
              <a:solidFill>
                <a:schemeClr val="accent1"/>
              </a:solidFill>
              <a:latin typeface="DIN OT" panose="020B0504020201010104" pitchFamily="34" charset="0"/>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415688709"/>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en-CA" dirty="0">
                <a:latin typeface="DIN OT" panose="020B0504020201010104" pitchFamily="34" charset="0"/>
              </a:rPr>
              <a:t>Assurance pollution des entrepreneurs</a:t>
            </a:r>
          </a:p>
        </p:txBody>
      </p:sp>
      <p:sp>
        <p:nvSpPr>
          <p:cNvPr id="2" name="Slide Number Placeholder 1">
            <a:extLst>
              <a:ext uri="{FF2B5EF4-FFF2-40B4-BE49-F238E27FC236}">
                <a16:creationId xmlns:a16="http://schemas.microsoft.com/office/drawing/2014/main" id="{0BCD7547-359E-D9BD-F97B-926A7F649447}"/>
              </a:ext>
            </a:extLst>
          </p:cNvPr>
          <p:cNvSpPr>
            <a:spLocks noGrp="1"/>
          </p:cNvSpPr>
          <p:nvPr>
            <p:ph type="sldNum" sz="quarter" idx="10"/>
          </p:nvPr>
        </p:nvSpPr>
        <p:spPr/>
        <p:txBody>
          <a:bodyPr/>
          <a:lstStyle/>
          <a:p>
            <a:pPr algn="r"/>
            <a:fld id="{DF66040D-6F20-4F4B-8995-856BEECD84BE}" type="slidenum">
              <a:rPr lang="en-CA" smtClean="0"/>
              <a:pPr algn="r"/>
              <a:t>2</a:t>
            </a:fld>
            <a:endParaRPr lang="en-CA" dirty="0"/>
          </a:p>
        </p:txBody>
      </p:sp>
    </p:spTree>
    <p:extLst>
      <p:ext uri="{BB962C8B-B14F-4D97-AF65-F5344CB8AC3E}">
        <p14:creationId xmlns:p14="http://schemas.microsoft.com/office/powerpoint/2010/main" val="115789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fr-FR" sz="2400" dirty="0">
                <a:solidFill>
                  <a:schemeClr val="accent1"/>
                </a:solidFill>
                <a:latin typeface="DIN OT" panose="020B0504020201010104" pitchFamily="34" charset="0"/>
              </a:rPr>
              <a:t>INDEMNITÉ OU FRAIS DE DÉFENSE</a:t>
            </a:r>
            <a:endParaRPr lang="en-CA" sz="2400" dirty="0">
              <a:solidFill>
                <a:schemeClr val="accent1"/>
              </a:solidFill>
              <a:latin typeface="DIN OT" panose="020B0504020201010104" pitchFamily="34" charset="0"/>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1813045199"/>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en-CA" dirty="0">
                <a:latin typeface="DIN OT" panose="020B0504020201010104" pitchFamily="34" charset="0"/>
              </a:rPr>
              <a:t>Assurance pollution des entrepreneurs</a:t>
            </a:r>
          </a:p>
        </p:txBody>
      </p:sp>
      <p:sp>
        <p:nvSpPr>
          <p:cNvPr id="2" name="Slide Number Placeholder 1">
            <a:extLst>
              <a:ext uri="{FF2B5EF4-FFF2-40B4-BE49-F238E27FC236}">
                <a16:creationId xmlns:a16="http://schemas.microsoft.com/office/drawing/2014/main" id="{889CF732-B697-80F7-EBD2-3C80ADF2FA22}"/>
              </a:ext>
            </a:extLst>
          </p:cNvPr>
          <p:cNvSpPr>
            <a:spLocks noGrp="1"/>
          </p:cNvSpPr>
          <p:nvPr>
            <p:ph type="sldNum" sz="quarter" idx="10"/>
          </p:nvPr>
        </p:nvSpPr>
        <p:spPr/>
        <p:txBody>
          <a:bodyPr/>
          <a:lstStyle/>
          <a:p>
            <a:pPr algn="r"/>
            <a:fld id="{DF66040D-6F20-4F4B-8995-856BEECD84BE}" type="slidenum">
              <a:rPr lang="en-CA" smtClean="0"/>
              <a:pPr algn="r"/>
              <a:t>3</a:t>
            </a:fld>
            <a:endParaRPr lang="en-CA" dirty="0"/>
          </a:p>
        </p:txBody>
      </p:sp>
    </p:spTree>
    <p:extLst>
      <p:ext uri="{BB962C8B-B14F-4D97-AF65-F5344CB8AC3E}">
        <p14:creationId xmlns:p14="http://schemas.microsoft.com/office/powerpoint/2010/main" val="318276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en-US" sz="2400" cap="all" dirty="0" err="1">
                <a:solidFill>
                  <a:schemeClr val="accent1"/>
                </a:solidFill>
              </a:rPr>
              <a:t>Réclamations</a:t>
            </a:r>
            <a:r>
              <a:rPr lang="en-US" sz="2400" cap="all" dirty="0">
                <a:solidFill>
                  <a:schemeClr val="accent1"/>
                </a:solidFill>
              </a:rPr>
              <a:t> par </a:t>
            </a:r>
            <a:r>
              <a:rPr lang="en-US" sz="2400" cap="all" dirty="0" err="1">
                <a:solidFill>
                  <a:schemeClr val="accent1"/>
                </a:solidFill>
              </a:rPr>
              <a:t>projet</a:t>
            </a:r>
            <a:endParaRPr lang="en-US" sz="2400" cap="all" dirty="0">
              <a:solidFill>
                <a:schemeClr val="accent1"/>
              </a:solidFill>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2327272517"/>
              </p:ext>
            </p:extLst>
          </p:nvPr>
        </p:nvGraphicFramePr>
        <p:xfrm>
          <a:off x="479424"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a:xfrm>
            <a:off x="485776" y="976457"/>
            <a:ext cx="11226800" cy="390950"/>
          </a:xfrm>
        </p:spPr>
        <p:txBody>
          <a:bodyPr/>
          <a:lstStyle/>
          <a:p>
            <a:r>
              <a:rPr lang="en-CA" dirty="0"/>
              <a:t>Assurance pollution des entrepreneurs</a:t>
            </a:r>
          </a:p>
        </p:txBody>
      </p:sp>
      <p:sp>
        <p:nvSpPr>
          <p:cNvPr id="2" name="Slide Number Placeholder 1">
            <a:extLst>
              <a:ext uri="{FF2B5EF4-FFF2-40B4-BE49-F238E27FC236}">
                <a16:creationId xmlns:a16="http://schemas.microsoft.com/office/drawing/2014/main" id="{AB7BDF64-0CE7-D03A-80D2-4D7001349AA8}"/>
              </a:ext>
            </a:extLst>
          </p:cNvPr>
          <p:cNvSpPr>
            <a:spLocks noGrp="1"/>
          </p:cNvSpPr>
          <p:nvPr>
            <p:ph type="sldNum" sz="quarter" idx="10"/>
          </p:nvPr>
        </p:nvSpPr>
        <p:spPr/>
        <p:txBody>
          <a:bodyPr/>
          <a:lstStyle/>
          <a:p>
            <a:pPr algn="r"/>
            <a:fld id="{DF66040D-6F20-4F4B-8995-856BEECD84BE}" type="slidenum">
              <a:rPr lang="en-CA" smtClean="0"/>
              <a:pPr algn="r"/>
              <a:t>4</a:t>
            </a:fld>
            <a:endParaRPr lang="en-CA" dirty="0"/>
          </a:p>
        </p:txBody>
      </p:sp>
    </p:spTree>
    <p:extLst>
      <p:ext uri="{BB962C8B-B14F-4D97-AF65-F5344CB8AC3E}">
        <p14:creationId xmlns:p14="http://schemas.microsoft.com/office/powerpoint/2010/main" val="216647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en-US" sz="2400" cap="all" dirty="0">
                <a:solidFill>
                  <a:schemeClr val="accent1"/>
                </a:solidFill>
              </a:rPr>
              <a:t>Assurance pollution des entrepreneurs</a:t>
            </a:r>
            <a:endParaRPr lang="en-CA" sz="2400" dirty="0">
              <a:solidFill>
                <a:schemeClr val="accent1"/>
              </a:solidFill>
            </a:endParaRPr>
          </a:p>
        </p:txBody>
      </p:sp>
      <p:graphicFrame>
        <p:nvGraphicFramePr>
          <p:cNvPr id="7" name="Content Placeholder 8">
            <a:extLst>
              <a:ext uri="{FF2B5EF4-FFF2-40B4-BE49-F238E27FC236}">
                <a16:creationId xmlns:a16="http://schemas.microsoft.com/office/drawing/2014/main" id="{30BF0913-62CB-B2F1-12AA-0C5E60AE447E}"/>
              </a:ext>
            </a:extLst>
          </p:cNvPr>
          <p:cNvGraphicFramePr>
            <a:graphicFrameLocks noGrp="1"/>
          </p:cNvGraphicFramePr>
          <p:nvPr>
            <p:ph idx="1"/>
            <p:extLst>
              <p:ext uri="{D42A27DB-BD31-4B8C-83A1-F6EECF244321}">
                <p14:modId xmlns:p14="http://schemas.microsoft.com/office/powerpoint/2010/main" val="2521345827"/>
              </p:ext>
            </p:extLst>
          </p:nvPr>
        </p:nvGraphicFramePr>
        <p:xfrm>
          <a:off x="485776" y="1199626"/>
          <a:ext cx="9685746" cy="492494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7C75D684-60BB-CB45-5338-8ED9C4F04798}"/>
              </a:ext>
            </a:extLst>
          </p:cNvPr>
          <p:cNvSpPr>
            <a:spLocks noGrp="1"/>
          </p:cNvSpPr>
          <p:nvPr>
            <p:ph type="sldNum" sz="quarter" idx="10"/>
          </p:nvPr>
        </p:nvSpPr>
        <p:spPr/>
        <p:txBody>
          <a:bodyPr/>
          <a:lstStyle/>
          <a:p>
            <a:pPr algn="r"/>
            <a:fld id="{DF66040D-6F20-4F4B-8995-856BEECD84BE}" type="slidenum">
              <a:rPr lang="en-CA" smtClean="0"/>
              <a:pPr algn="r"/>
              <a:t>5</a:t>
            </a:fld>
            <a:endParaRPr lang="en-CA" dirty="0"/>
          </a:p>
        </p:txBody>
      </p:sp>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a:xfrm>
            <a:off x="485776" y="943300"/>
            <a:ext cx="11226800" cy="358398"/>
          </a:xfrm>
        </p:spPr>
        <p:txBody>
          <a:bodyPr/>
          <a:lstStyle/>
          <a:p>
            <a:r>
              <a:rPr lang="en-CA" dirty="0"/>
              <a:t>Assurance pollution des entrepreneurs</a:t>
            </a:r>
          </a:p>
        </p:txBody>
      </p:sp>
    </p:spTree>
    <p:extLst>
      <p:ext uri="{BB962C8B-B14F-4D97-AF65-F5344CB8AC3E}">
        <p14:creationId xmlns:p14="http://schemas.microsoft.com/office/powerpoint/2010/main" val="385955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ED655D3C-831C-385D-126B-EF0049378649}"/>
              </a:ext>
            </a:extLst>
          </p:cNvPr>
          <p:cNvGraphicFramePr>
            <a:graphicFrameLocks noGrp="1"/>
          </p:cNvGraphicFramePr>
          <p:nvPr>
            <p:ph idx="1"/>
            <p:extLst>
              <p:ext uri="{D42A27DB-BD31-4B8C-83A1-F6EECF244321}">
                <p14:modId xmlns:p14="http://schemas.microsoft.com/office/powerpoint/2010/main" val="4120417794"/>
              </p:ext>
            </p:extLst>
          </p:nvPr>
        </p:nvGraphicFramePr>
        <p:xfrm>
          <a:off x="485775" y="1609725"/>
          <a:ext cx="11223625"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9FD6994-4784-14FF-2800-FEBE45D42ECD}"/>
              </a:ext>
            </a:extLst>
          </p:cNvPr>
          <p:cNvSpPr>
            <a:spLocks noGrp="1"/>
          </p:cNvSpPr>
          <p:nvPr>
            <p:ph type="sldNum" sz="quarter" idx="10"/>
          </p:nvPr>
        </p:nvSpPr>
        <p:spPr/>
        <p:txBody>
          <a:bodyPr/>
          <a:lstStyle/>
          <a:p>
            <a:pPr algn="r"/>
            <a:fld id="{DF66040D-6F20-4F4B-8995-856BEECD84BE}" type="slidenum">
              <a:rPr lang="en-CA" smtClean="0"/>
              <a:pPr algn="r"/>
              <a:t>6</a:t>
            </a:fld>
            <a:endParaRPr lang="en-CA" dirty="0"/>
          </a:p>
        </p:txBody>
      </p:sp>
      <p:sp>
        <p:nvSpPr>
          <p:cNvPr id="10" name="Title 7">
            <a:extLst>
              <a:ext uri="{FF2B5EF4-FFF2-40B4-BE49-F238E27FC236}">
                <a16:creationId xmlns:a16="http://schemas.microsoft.com/office/drawing/2014/main" id="{FAC97785-CD6D-57FC-ACFC-7F181C869132}"/>
              </a:ext>
            </a:extLst>
          </p:cNvPr>
          <p:cNvSpPr>
            <a:spLocks noGrp="1"/>
          </p:cNvSpPr>
          <p:nvPr>
            <p:ph type="title"/>
          </p:nvPr>
        </p:nvSpPr>
        <p:spPr>
          <a:xfrm>
            <a:off x="485776" y="369725"/>
            <a:ext cx="11223623" cy="450272"/>
          </a:xfrm>
        </p:spPr>
        <p:txBody>
          <a:bodyPr/>
          <a:lstStyle/>
          <a:p>
            <a:r>
              <a:rPr lang="en-US" sz="2400" dirty="0">
                <a:solidFill>
                  <a:schemeClr val="accent1"/>
                </a:solidFill>
              </a:rPr>
              <a:t>PROFIL DES LIMITES</a:t>
            </a:r>
            <a:endParaRPr lang="en-CA" sz="2400" dirty="0">
              <a:solidFill>
                <a:schemeClr val="accent1"/>
              </a:solidFill>
            </a:endParaRPr>
          </a:p>
        </p:txBody>
      </p:sp>
      <p:graphicFrame>
        <p:nvGraphicFramePr>
          <p:cNvPr id="11" name="Content Placeholder 8">
            <a:extLst>
              <a:ext uri="{FF2B5EF4-FFF2-40B4-BE49-F238E27FC236}">
                <a16:creationId xmlns:a16="http://schemas.microsoft.com/office/drawing/2014/main" id="{183EC357-7C6F-FB13-98B2-74B9897B8750}"/>
              </a:ext>
            </a:extLst>
          </p:cNvPr>
          <p:cNvGraphicFramePr>
            <a:graphicFrameLocks/>
          </p:cNvGraphicFramePr>
          <p:nvPr>
            <p:extLst>
              <p:ext uri="{D42A27DB-BD31-4B8C-83A1-F6EECF244321}">
                <p14:modId xmlns:p14="http://schemas.microsoft.com/office/powerpoint/2010/main" val="1831420544"/>
              </p:ext>
            </p:extLst>
          </p:nvPr>
        </p:nvGraphicFramePr>
        <p:xfrm>
          <a:off x="598187" y="11268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9">
            <a:extLst>
              <a:ext uri="{FF2B5EF4-FFF2-40B4-BE49-F238E27FC236}">
                <a16:creationId xmlns:a16="http://schemas.microsoft.com/office/drawing/2014/main" id="{E7FC0147-1556-2186-4E9D-D653A3FB6C4E}"/>
              </a:ext>
            </a:extLst>
          </p:cNvPr>
          <p:cNvSpPr>
            <a:spLocks noGrp="1"/>
          </p:cNvSpPr>
          <p:nvPr>
            <p:ph type="body" sz="quarter" idx="12"/>
          </p:nvPr>
        </p:nvSpPr>
        <p:spPr>
          <a:xfrm>
            <a:off x="485776" y="806400"/>
            <a:ext cx="11226800" cy="320400"/>
          </a:xfrm>
        </p:spPr>
        <p:txBody>
          <a:bodyPr/>
          <a:lstStyle/>
          <a:p>
            <a:r>
              <a:rPr lang="en-CA" dirty="0"/>
              <a:t>Assurance pollution des entrepreneurs</a:t>
            </a:r>
          </a:p>
        </p:txBody>
      </p:sp>
      <p:sp>
        <p:nvSpPr>
          <p:cNvPr id="2" name="Footer Placeholder 2">
            <a:extLst>
              <a:ext uri="{FF2B5EF4-FFF2-40B4-BE49-F238E27FC236}">
                <a16:creationId xmlns:a16="http://schemas.microsoft.com/office/drawing/2014/main" id="{DE6A6AB7-4FCA-A753-5794-11FA86ED23D2}"/>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254556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7</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2601" y="218889"/>
            <a:ext cx="11223623" cy="450272"/>
          </a:xfrm>
        </p:spPr>
        <p:txBody>
          <a:bodyPr/>
          <a:lstStyle/>
          <a:p>
            <a:r>
              <a:rPr lang="en-CA" sz="2400" dirty="0">
                <a:solidFill>
                  <a:schemeClr val="accent1"/>
                </a:solidFill>
              </a:rPr>
              <a:t>EXEMPLE DE RÉCLAMATION : FRACTURED FUEL SUPPLY LINE</a:t>
            </a: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06399"/>
            <a:ext cx="6821035" cy="1418327"/>
          </a:xfrm>
        </p:spPr>
        <p:txBody>
          <a:bodyPr/>
          <a:lstStyle/>
          <a:p>
            <a:r>
              <a:rPr lang="fr-FR" dirty="0"/>
              <a:t>Les services d’un entrepreneur général ont été retenus pour la construction d’une nouvelle autoroute dans le nord du Canada. Un camp résidentiel temporaire alimenté par une génératrice diesel a été mis en place pour les travailleurs. De la neige et des balles de foin ont été placées autour de la génératrice pour bloquer le son. Toutefois, la conduite d’alimentation de carburant s’est rompue en raison du poids supplémentaire, entraînant la fuite de 8000 litres de carburant diesel dans l’environnement.</a:t>
            </a:r>
            <a:endParaRPr lang="en-CA" dirty="0"/>
          </a:p>
        </p:txBody>
      </p:sp>
      <p:sp>
        <p:nvSpPr>
          <p:cNvPr id="2" name="Footer Placeholder 2">
            <a:extLst>
              <a:ext uri="{FF2B5EF4-FFF2-40B4-BE49-F238E27FC236}">
                <a16:creationId xmlns:a16="http://schemas.microsoft.com/office/drawing/2014/main" id="{B504666F-838B-41BF-0288-2E33D94D3826}"/>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273261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8</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5776" y="369725"/>
            <a:ext cx="11223623" cy="450272"/>
          </a:xfrm>
        </p:spPr>
        <p:txBody>
          <a:bodyPr/>
          <a:lstStyle/>
          <a:p>
            <a:r>
              <a:rPr lang="en-CA" sz="2400" dirty="0">
                <a:solidFill>
                  <a:schemeClr val="accent1"/>
                </a:solidFill>
              </a:rPr>
              <a:t>FAIT EN BREF</a:t>
            </a: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06399"/>
            <a:ext cx="6821035" cy="1418327"/>
          </a:xfrm>
        </p:spPr>
        <p:txBody>
          <a:bodyPr/>
          <a:lstStyle/>
          <a:p>
            <a:r>
              <a:rPr lang="fr-FR" dirty="0"/>
              <a:t>Depuis 2009, nous avons géré plus de 750 réclamations en matière d’assurance pollution des entrepreneurs et avons réglé des dossiers concernant des sinistres de 45 millions de dollars.</a:t>
            </a:r>
            <a:endParaRPr lang="en-CA" dirty="0"/>
          </a:p>
        </p:txBody>
      </p:sp>
      <p:sp>
        <p:nvSpPr>
          <p:cNvPr id="2" name="Footer Placeholder 2">
            <a:extLst>
              <a:ext uri="{FF2B5EF4-FFF2-40B4-BE49-F238E27FC236}">
                <a16:creationId xmlns:a16="http://schemas.microsoft.com/office/drawing/2014/main" id="{CFC87E2A-8AFC-0BF2-9B41-312DCC2112D5}"/>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395778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2_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0.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00.xml>��< ? x m l   v e r s i o n = " 1 . 0 "   e n c o d i n g = " u t f - 1 6 " ? > < M M C O A _ O b j e c t T a g s   x m l n s : x s d = " h t t p : / / w w w . w 3 . o r g / 2 0 0 1 / X M L S c h e m a "   x m l n s : x s i = " h t t p : / / w w w . w 3 . o r g / 2 0 0 1 / X M L S c h e m a - i n s t a n c e " >  
     < P r e s e n t a t i o n O b j e c t T a g   T a g N a m e = " M M C A L _ A s s e t I D " > 7 6 4 f 2 5 2 e - 1 c c 5 - 4 9 8 d - 8 7 f 8 - b 4 b 2 e f 6 0 6 a 8 1 < / P r e s e n t a t i o n O b j e c t T a g >  
 < / M M C O A _ O b j e c t T a g s > 
</file>

<file path=customXml/item101.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102.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103.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104.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0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6.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07.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10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0.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1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3.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14.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11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6.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1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9.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1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4.xml>��< ? x m l   v e r s i o n = " 1 . 0 "   e n c o d i n g = " u t f - 1 6 " ? > < M M C O A _ O b j e c t T a g s   x m l n s : x s d = " h t t p : / / w w w . w 3 . o r g / 2 0 0 1 / X M L S c h e m a "   x m l n s : x s i = " h t t p : / / w w w . w 3 . o r g / 2 0 0 1 / X M L S c h e m a - i n s t a n c e " >  
     < P r e s e n t a t i o n O b j e c t T a g   T a g N a m e = " M M C A L _ A s s e t I D " > 7 6 4 f 2 5 2 e - 1 c c 5 - 4 9 8 d - 8 7 f 8 - b 4 b 2 e f 6 0 6 a 8 1 < / P r e s e n t a t i o n O b j e c t T a g >  
 < / M M C O A _ O b j e c t T a g s > 
</file>

<file path=customXml/item12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6.xml>��< ? x m l   v e r s i o n = " 1 . 0 "   e n c o d i n g = " u t f - 1 6 " ? > < M M C O A _ O b j e c t T a g s   x m l n s : x s i = " h t t p : / / w w w . w 3 . o r g / 2 0 0 1 / X M L S c h e m a - i n s t a n c e "   x m l n s : x s d = " h t t p : / / w w w . w 3 . o r g / 2 0 0 1 / X M L S c h e m a " >  
     < P r e s e n t a t i o n O b j e c t T a g   T a g N a m e = " M M C 0 9 _ B R A N D F O N T S T Y L E " > C o v e r T e x t < / P r e s e n t a t i o n O b j e c t T a g >  
 < / M M C O A _ O b j e c t T a g s > 
</file>

<file path=customXml/item12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8.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 g r a d ; v i c - b o k e h - o r a n g e - c o v e r < / P r e s e n t a t i o n O b j e c t T a g >  
     < P r e s e n t a t i o n O b j e c t T a g   T a g N a m e = " M M C O A _ B A C K G R O U N D _ L O G O _ O P T I O N " > W H I T E < / P r e s e n t a t i o n O b j e c t T a g >  
 < / M M C O A _ O b j e c t T a g s > 
</file>

<file path=customXml/item1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130.xml>��< ? x m l   v e r s i o n = " 1 . 0 "   e n c o d i n g = " u t f - 1 6 " ? > < M M C O A _ O b j e c t T a g s   x m l n s : x s i = " h t t p : / / w w w . w 3 . o r g / 2 0 0 1 / X M L S c h e m a - i n s t a n c e "   x m l n s : x s d = " h t t p : / / w w w . w 3 . o r g / 2 0 0 1 / X M L S c h e m a " >  
     < P r e s e n t a t i o n O b j e c t T a g   T a g N a m e = " M M C 0 9 _ B R A N D F O N T S T Y L E " > C o v e r T e x t < / P r e s e n t a t i o n O b j e c t T a g >  
 < / M M C O A _ O b j e c t T a g s > 
</file>

<file path=customXml/item131.xml>��< ? x m l   v e r s i o n = " 1 . 0 "   e n c o d i n g = " u t f - 1 6 " ? > < M M C O A _ O b j e c t T a g s   x m l n s : x s i = " h t t p : / / w w w . w 3 . o r g / 2 0 0 1 / X M L S c h e m a - i n s t a n c e "   x m l n s : x s d = " h t t p : / / w w w . w 3 . o r g / 2 0 0 1 / X M L S c h e m a " >  
     < P r e s e n t a t i o n O b j e c t T a g   T a g N a m e = " M M C 0 9 _ B R A N D F O N T S T Y L E " > M a s t e r T e x t < / P r e s e n t a t i o n O b j e c t T a g >  
 < / M M C O A _ O b j e c t T a g s > 
</file>

<file path=customXml/item132.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5.xml>��< ? x m l   v e r s i o n = " 1 . 0 "   e n c o d i n g = " u t f - 1 6 " ? > < M M C O A _ O b j e c t T a g s   x m l n s : x s d = " h t t p : / / w w w . w 3 . o r g / 2 0 0 1 / X M L S c h e m a "   x m l n s : x s i = " h t t p : / / w w w . w 3 . o r g / 2 0 0 1 / X M L S c h e m a - i n s t a n c e " >  
     < P r e s e n t a t i o n O b j e c t T a g   T a g N a m e = " M M C O A _ F I L E R E F S T A T E " > H I D E < / P r e s e n t a t i o n O b j e c t T a g >  
 < / M M C O A _ O b j e c t T a g s > 
</file>

<file path=customXml/item136.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37.xml>��< ? x m l   v e r s i o n = " 1 . 0 "   e n c o d i n g = " u t f - 1 6 " ? > < M M C O A _ O b j e c t T a g s   x m l n s : x s i = " h t t p : / / w w w . w 3 . o r g / 2 0 0 1 / X M L S c h e m a - i n s t a n c e "   x m l n s : x s d = " h t t p : / / w w w . w 3 . o r g / 2 0 0 1 / X M L S c h e m a " >  
     < P r e s e n t a t i o n O b j e c t T a g   T a g N a m e = " M M C 0 9 _ S H O W H I D E C R I T E R I A " > C L I E N T _ L O G O < / P r e s e n t a t i o n O b j e c t T a g >  
 < / M M C O A _ O b j e c t T a g s > 
</file>

<file path=customXml/item138.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139.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4.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40.xml>��< ? x m l   v e r s i o n = " 1 . 0 "   e n c o d i n g = " u t f - 1 6 " ? > < M M C O A _ O b j e c t T a g s   x m l n s : x s i = " h t t p : / / w w w . w 3 . o r g / 2 0 0 1 / X M L S c h e m a - i n s t a n c e "   x m l n s : x s d = " h t t p : / / w w w . w 3 . o r g / 2 0 0 1 / X M L S c h e m a " >  
     < P r e s e n t a t i o n O b j e c t T a g   T a g N a m e = " M M C 0 9 _ P O P U L A T E T E X T " > { S u b T i t l e } < / P r e s e n t a t i o n O b j e c t T a g >  
 < / M M C O A _ O b j e c t T a g s > 
</file>

<file path=customXml/item141.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4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4.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145.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14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4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8.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5.xml>��< ? x m l   v e r s i o n = " 1 . 0 "   e n c o d i n g = " u t f - 1 6 " ? > < M M C O A _ O b j e c t T a g s   x m l n s : x s i = " h t t p : / / w w w . w 3 . o r g / 2 0 0 1 / X M L S c h e m a - i n s t a n c e "   x m l n s : x s d = " h t t p : / / w w w . w 3 . o r g / 2 0 0 1 / X M L S c h e m a " >  
     < P r e s e n t a t i o n O b j e c t T a g   T a g N a m e = " M M C 0 9 _ P O P U L A T E T E X T " > { T i t l e } < / P r e s e n t a t i o n O b j e c t T a g >  
 < / M M C O A _ O b j e c t T a g s > 
</file>

<file path=customXml/item16.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9.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2.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2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1.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22.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 g r a d ; v i c - v - b l u e - c o v e r < / P r e s e n t a t i o n O b j e c t T a g >  
     < P r e s e n t a t i o n O b j e c t T a g   T a g N a m e = " M M C O A _ F U L L I M A G E _ I D " / >  
     < P r e s e n t a t i o n O b j e c t T a g   T a g N a m e = " M M C O A _ S I L H O U E T T E _ I D " > 7 6 4 f 2 5 2 e - 1 c c 5 - 4 9 8 d - 8 7 f 8 - b 4 b 2 e f 6 0 6 a 8 1 < / P r e s e n t a t i o n O b j e c t T a g >  
 < / M M C O A _ O b j e c t T a g s > 
</file>

<file path=customXml/item23.xml>��< ? x m l   v e r s i o n = " 1 . 0 "   e n c o d i n g = " u t f - 1 6 " ? > < M M C O A _ O b j e c t T a g s   x m l n s : x s i = " h t t p : / / w w w . w 3 . o r g / 2 0 0 1 / X M L S c h e m a - i n s t a n c e "   x m l n s : x s d = " h t t p : / / w w w . w 3 . o r g / 2 0 0 1 / X M L S c h e m a " >  
     < P r e s e n t a t i o n O b j e c t T a g   T a g N a m e = " M M C 0 9 _ B R A N D F O N T S T Y L E " > M a s t e r T e x t < / P r e s e n t a t i o n O b j e c t T a g >  
 < / M M C O A _ O b j e c t T a g s > 
</file>

<file path=customXml/item24.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6.xml>��< ? x m l   v e r s i o n = " 1 . 0 "   e n c o d i n g = " u t f - 1 6 " ? > < M M C O A _ O b j e c t T a g s   x m l n s : x s i = " h t t p : / / w w w . w 3 . o r g / 2 0 0 1 / X M L S c h e m a - i n s t a n c e "   x m l n s : x s d = " h t t p : / / w w w . w 3 . o r g / 2 0 0 1 / X M L S c h e m a " >  
     < P r e s e n t a t i o n O b j e c t T a g   T a g N a m e = " M M C 0 9 _ P O P U L A T E T E X T " > { P r e s e n t e r C o v e r T e x t B l o c k } < / P r e s e n t a t i o n O b j e c t T a g >  
 < / M M C O A _ O b j e c t T a g s > 
</file>

<file path=customXml/item2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9.xml>��< ? x m l   v e r s i o n = " 1 . 0 "   e n c o d i n g = " u t f - 1 6 " ? > < M M C O A _ O b j e c t T a g s   x m l n s : x s i = " h t t p : / / w w w . w 3 . o r g / 2 0 0 1 / X M L S c h e m a - i n s t a n c e "   x m l n s : x s d = " h t t p : / / w w w . w 3 . o r g / 2 0 0 1 / X M L S c h e m a " >  
     < P r e s e n t a t i o n O b j e c t T a g   T a g N a m e = " M M C 0 9 _ P O P U L A T E T E X T " > { T i t l e } < / P r e s e n t a t i o n O b j e c t T a g >  
 < / M M C O A _ O b j e c t T a g s > 
</file>

<file path=customXml/item3.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30.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3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2.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33.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34.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35.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7.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3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9.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4.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4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2.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4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7.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48.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49.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2.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5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4.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55.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56.xml>��< ? x m l   v e r s i o n = " 1 . 0 "   e n c o d i n g = " u t f - 1 6 " ? > < M M C O A _ O b j e c t T a g s   x m l n s : x s i = " h t t p : / / w w w . w 3 . o r g / 2 0 0 1 / X M L S c h e m a - i n s t a n c e "   x m l n s : x s d = " h t t p : / / w w w . w 3 . o r g / 2 0 0 1 / X M L S c h e m a " >  
     < P r e s e n t a t i o n O b j e c t T a g   T a g N a m e = " M M C 0 9 _ P O P U L A T E T E X T " > { T i t l e } < / P r e s e n t a t i o n O b j e c t T a g >  
 < / M M C O A _ O b j e c t T a g s > 
</file>

<file path=customXml/item57.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58.xml>��< ? x m l   v e r s i o n = " 1 . 0 "   e n c o d i n g = " u t f - 1 6 " ? > < M M C O A _ O b j e c t T a g s   x m l n s : x s i = " h t t p : / / w w w . w 3 . o r g / 2 0 0 1 / X M L S c h e m a - i n s t a n c e "   x m l n s : x s d = " h t t p : / / w w w . w 3 . o r g / 2 0 0 1 / X M L S c h e m a " >  
     < P r e s e n t a t i o n O b j e c t T a g   T a g N a m e = " M M C 0 9 _ L A Y O U T " > B l a n k < / P r e s e n t a t i o n O b j e c t T a g >  
 < / M M C O A _ O b j e c t T a g s > 
</file>

<file path=customXml/item59.xml>��< ? x m l   v e r s i o n = " 1 . 0 "   e n c o d i n g = " u t f - 1 6 " ? > < M M C O A _ O b j e c t T a g s   x m l n s : x s i = " h t t p : / / w w w . w 3 . o r g / 2 0 0 1 / X M L S c h e m a - i n s t a n c e "   x m l n s : x s d = " h t t p : / / w w w . w 3 . o r g / 2 0 0 1 / X M L S c h e m a " >  
     < P r e s e n t a t i o n O b j e c t T a g   T a g N a m e = " M M C 0 9 _ B R A N D F O N T S T Y L E " > M a s t e r T e x t < / P r e s e n t a t i o n O b j e c t T a g >  
 < / M M C O A _ O b j e c t T a g s > 
</file>

<file path=customXml/item6.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60.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61.xml>��< ? x m l   v e r s i o n = " 1 . 0 "   e n c o d i n g = " u t f - 1 6 " ? > < M M C O A _ O b j e c t T a g s   x m l n s : x s i = " h t t p : / / w w w . w 3 . o r g / 2 0 0 1 / X M L S c h e m a - i n s t a n c e "   x m l n s : x s d = " h t t p : / / w w w . w 3 . o r g / 2 0 0 1 / X M L S c h e m a " >  
     < P r e s e n t a t i o n O b j e c t T a g   T a g N a m e = " M M C 0 9 _ B R A N D F O N T S T Y L E " > M a s t e r T e x t < / P r e s e n t a t i o n O b j e c t T a g >  
 < / M M C O A _ O b j e c t T a g s > 
</file>

<file path=customXml/item6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6.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67.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 f u l l i m a g e ; L I G H T < / P r e s e n t a t i o n O b j e c t T a g >  
     < P r e s e n t a t i o n O b j e c t T a g   T a g N a m e = " M M C O A _ F U L L I M A G E _ I D " > 0 4 e 9 0 1 4 b - 8 0 6 c - 4 8 9 3 - a 9 e 0 - 8 a 5 a b 8 2 8 2 5 f b < / P r e s e n t a t i o n O b j e c t T a g >  
     < P r e s e n t a t i o n O b j e c t T a g   T a g N a m e = " M M C O A _ S I L H O U E T T E _ I D " / >  
 < / M M C O A _ O b j e c t T a g s > 
</file>

<file path=customXml/item6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69.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0.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71.xml>��< ? x m l   v e r s i o n = " 1 . 0 "   e n c o d i n g = " u t f - 1 6 " ? > < M M C O A _ O b j e c t T a g s   x m l n s : x s i = " h t t p : / / w w w . w 3 . o r g / 2 0 0 1 / X M L S c h e m a - i n s t a n c e "   x m l n s : x s d = " h t t p : / / w w w . w 3 . o r g / 2 0 0 1 / X M L S c h e m a " >  
     < P r e s e n t a t i o n O b j e c t T a g   T a g N a m e = " M M C 0 9 _ B R A N D F O N T S T Y L E " > M a s t e r T e x t < / P r e s e n t a t i o n O b j e c t T a g >  
 < / M M C O A _ O b j e c t T a g s > 
</file>

<file path=customXml/item7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3.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7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5.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76.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7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8.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79.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8.xml>��< ? x m l   v e r s i o n = " 1 . 0 "   e n c o d i n g = " u t f - 1 6 " ? > < M M C O A _ O b j e c t T a g s   x m l n s : x s i = " h t t p : / / w w w . w 3 . o r g / 2 0 0 1 / X M L S c h e m a - i n s t a n c e "   x m l n s : x s d = " h t t p : / / w w w . w 3 . o r g / 2 0 0 1 / X M L S c h e m a " >  
     < P r e s e n t a t i o n O b j e c t T a g   T a g N a m e = " M M C 0 9 _ L A Y O U T " > B l a n k < / P r e s e n t a t i o n O b j e c t T a g >  
 < / M M C O A _ O b j e c t T a g s > 
</file>

<file path=customXml/item8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2.xml>��< ? x m l   v e r s i o n = " 1 . 0 "   e n c o d i n g = " u t f - 1 6 " ? > < M M C O A _ O b j e c t T a g s   x m l n s : x s i = " h t t p : / / w w w . w 3 . o r g / 2 0 0 1 / X M L S c h e m a - i n s t a n c e "   x m l n s : x s d = " h t t p : / / w w w . w 3 . o r g / 2 0 0 1 / X M L S c h e m a " >  
     < P r e s e n t a t i o n O b j e c t T a g   T a g N a m e = " M M C 0 9 _ B R A N D F O N T S T Y L E " > M a s t e r T e x t < / P r e s e n t a t i o n O b j e c t T a g >  
 < / M M C O A _ O b j e c t T a g s > 
</file>

<file path=customXml/item83.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8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5.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8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9.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9.xml>��< ? x m l   v e r s i o n = " 1 . 0 "   e n c o d i n g = " u t f - 1 6 " ? > < M M C O A _ O b j e c t T a g s   x m l n s : x s i = " h t t p : / / w w w . w 3 . o r g / 2 0 0 1 / X M L S c h e m a - i n s t a n c e "   x m l n s : x s d = " h t t p : / / w w w . w 3 . o r g / 2 0 0 1 / X M L S c h e m a " >  
     < P r e s e n t a t i o n O b j e c t T a g   T a g N a m e = " M M C 0 9 _ B R A N D F O N T S T Y L E " > C o v e r T e x t < / P r e s e n t a t i o n O b j e c t T a g >  
 < / M M C O A _ O b j e c t T a g s > 
</file>

<file path=customXml/item90.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9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92.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9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4.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 s o l i d ; W h i t e < / P r e s e n t a t i o n O b j e c t T a g >  
 < / M M C O A _ O b j e c t T a g s > 
</file>

<file path=customXml/item95.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 g r a d ; v i c - v - v i v i d b l u e - c o v e r < / P r e s e n t a t i o n O b j e c t T a g >  
     < P r e s e n t a t i o n O b j e c t T a g   T a g N a m e = " M M C O A _ F U L L I M A G E _ I D " / >  
     < P r e s e n t a t i o n O b j e c t T a g   T a g N a m e = " M M C O A _ S I L H O U E T T E _ I D " > 7 6 4 f 2 5 2 e - 1 c c 5 - 4 9 8 d - 8 7 f 8 - b 4 b 2 e f 6 0 6 a 8 1 < / P r e s e n t a t i o n O b j e c t T a g >  
 < / M M C O A _ O b j e c t T a g s > 
</file>

<file path=customXml/item9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97.xml>��< ? x m l   v e r s i o n = " 1 . 0 "   e n c o d i n g = " u t f - 1 6 " ? > < M M C O A _ O b j e c t T a g s   x m l n s : x s i = " h t t p : / / w w w . w 3 . o r g / 2 0 0 1 / X M L S c h e m a - i n s t a n c e "   x m l n s : x s d = " h t t p : / / w w w . w 3 . o r g / 2 0 0 1 / X M L S c h e m a " >  
     < P r e s e n t a t i o n O b j e c t T a g   T a g N a m e = " M M C 0 9 _ L A Y O U T " > B l a n k < / P r e s e n t a t i o n O b j e c t T a g >  
 < / M M C O A _ O b j e c t T a g s > 
</file>

<file path=customXml/item98.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9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Props1.xml><?xml version="1.0" encoding="utf-8"?>
<ds:datastoreItem xmlns:ds="http://schemas.openxmlformats.org/officeDocument/2006/customXml" ds:itemID="{1299DF95-54D3-4111-AA1A-41095A50159A}">
  <ds:schemaRefs>
    <ds:schemaRef ds:uri="http://www.w3.org/2001/XMLSchema"/>
  </ds:schemaRefs>
</ds:datastoreItem>
</file>

<file path=customXml/itemProps10.xml><?xml version="1.0" encoding="utf-8"?>
<ds:datastoreItem xmlns:ds="http://schemas.openxmlformats.org/officeDocument/2006/customXml" ds:itemID="{1B56CE09-FC08-4885-AE1B-F340A9EB0ACA}">
  <ds:schemaRefs>
    <ds:schemaRef ds:uri="http://www.w3.org/2001/XMLSchema"/>
  </ds:schemaRefs>
</ds:datastoreItem>
</file>

<file path=customXml/itemProps100.xml><?xml version="1.0" encoding="utf-8"?>
<ds:datastoreItem xmlns:ds="http://schemas.openxmlformats.org/officeDocument/2006/customXml" ds:itemID="{12596248-0EEF-4097-BAA4-A15BD6DE9648}">
  <ds:schemaRefs>
    <ds:schemaRef ds:uri="http://www.w3.org/2001/XMLSchema"/>
  </ds:schemaRefs>
</ds:datastoreItem>
</file>

<file path=customXml/itemProps101.xml><?xml version="1.0" encoding="utf-8"?>
<ds:datastoreItem xmlns:ds="http://schemas.openxmlformats.org/officeDocument/2006/customXml" ds:itemID="{6AF69E3B-DAF1-4406-B45A-42791D1D9DCB}">
  <ds:schemaRefs>
    <ds:schemaRef ds:uri="http://www.w3.org/2001/XMLSchema"/>
  </ds:schemaRefs>
</ds:datastoreItem>
</file>

<file path=customXml/itemProps102.xml><?xml version="1.0" encoding="utf-8"?>
<ds:datastoreItem xmlns:ds="http://schemas.openxmlformats.org/officeDocument/2006/customXml" ds:itemID="{7F519F32-07E3-42B5-945E-A2CA36632EB7}">
  <ds:schemaRefs>
    <ds:schemaRef ds:uri="http://www.w3.org/2001/XMLSchema"/>
  </ds:schemaRefs>
</ds:datastoreItem>
</file>

<file path=customXml/itemProps103.xml><?xml version="1.0" encoding="utf-8"?>
<ds:datastoreItem xmlns:ds="http://schemas.openxmlformats.org/officeDocument/2006/customXml" ds:itemID="{A8AF85A5-8624-402F-BBEE-89D2344CA2F2}">
  <ds:schemaRefs>
    <ds:schemaRef ds:uri="http://www.w3.org/2001/XMLSchema"/>
  </ds:schemaRefs>
</ds:datastoreItem>
</file>

<file path=customXml/itemProps104.xml><?xml version="1.0" encoding="utf-8"?>
<ds:datastoreItem xmlns:ds="http://schemas.openxmlformats.org/officeDocument/2006/customXml" ds:itemID="{298E56BD-E4A9-4B2C-89B3-86B7C0EB7FE2}">
  <ds:schemaRefs>
    <ds:schemaRef ds:uri="http://www.w3.org/2001/XMLSchema"/>
  </ds:schemaRefs>
</ds:datastoreItem>
</file>

<file path=customXml/itemProps105.xml><?xml version="1.0" encoding="utf-8"?>
<ds:datastoreItem xmlns:ds="http://schemas.openxmlformats.org/officeDocument/2006/customXml" ds:itemID="{89DBD08F-930D-4FA3-ACBF-D381226AB6E4}">
  <ds:schemaRefs>
    <ds:schemaRef ds:uri="http://www.w3.org/2001/XMLSchema"/>
  </ds:schemaRefs>
</ds:datastoreItem>
</file>

<file path=customXml/itemProps106.xml><?xml version="1.0" encoding="utf-8"?>
<ds:datastoreItem xmlns:ds="http://schemas.openxmlformats.org/officeDocument/2006/customXml" ds:itemID="{F1ED76DE-84B5-4E9E-812F-4F0E4B43E97B}">
  <ds:schemaRefs>
    <ds:schemaRef ds:uri="http://www.w3.org/2001/XMLSchema"/>
  </ds:schemaRefs>
</ds:datastoreItem>
</file>

<file path=customXml/itemProps107.xml><?xml version="1.0" encoding="utf-8"?>
<ds:datastoreItem xmlns:ds="http://schemas.openxmlformats.org/officeDocument/2006/customXml" ds:itemID="{98011012-FFBA-4B95-ADFA-A0566A159E23}">
  <ds:schemaRefs>
    <ds:schemaRef ds:uri="http://www.w3.org/2001/XMLSchema"/>
  </ds:schemaRefs>
</ds:datastoreItem>
</file>

<file path=customXml/itemProps108.xml><?xml version="1.0" encoding="utf-8"?>
<ds:datastoreItem xmlns:ds="http://schemas.openxmlformats.org/officeDocument/2006/customXml" ds:itemID="{D45917E0-051C-4975-97AE-9908A00512ED}">
  <ds:schemaRefs>
    <ds:schemaRef ds:uri="http://www.w3.org/2001/XMLSchema"/>
  </ds:schemaRefs>
</ds:datastoreItem>
</file>

<file path=customXml/itemProps109.xml><?xml version="1.0" encoding="utf-8"?>
<ds:datastoreItem xmlns:ds="http://schemas.openxmlformats.org/officeDocument/2006/customXml" ds:itemID="{416478AC-B164-41F3-8B24-BDB0ABB2414A}">
  <ds:schemaRefs>
    <ds:schemaRef ds:uri="http://www.w3.org/2001/XMLSchema"/>
  </ds:schemaRefs>
</ds:datastoreItem>
</file>

<file path=customXml/itemProps11.xml><?xml version="1.0" encoding="utf-8"?>
<ds:datastoreItem xmlns:ds="http://schemas.openxmlformats.org/officeDocument/2006/customXml" ds:itemID="{F79E6DB4-0F4F-4AF1-B8E1-2EDF094F8F88}">
  <ds:schemaRefs>
    <ds:schemaRef ds:uri="http://www.w3.org/2001/XMLSchema"/>
  </ds:schemaRefs>
</ds:datastoreItem>
</file>

<file path=customXml/itemProps110.xml><?xml version="1.0" encoding="utf-8"?>
<ds:datastoreItem xmlns:ds="http://schemas.openxmlformats.org/officeDocument/2006/customXml" ds:itemID="{3ED5E383-240B-4F24-A7CC-F349B3A12CF6}">
  <ds:schemaRefs>
    <ds:schemaRef ds:uri="http://www.w3.org/2001/XMLSchema"/>
  </ds:schemaRefs>
</ds:datastoreItem>
</file>

<file path=customXml/itemProps111.xml><?xml version="1.0" encoding="utf-8"?>
<ds:datastoreItem xmlns:ds="http://schemas.openxmlformats.org/officeDocument/2006/customXml" ds:itemID="{15E14063-6D15-404C-AFB6-43ADF0C0DD41}">
  <ds:schemaRefs>
    <ds:schemaRef ds:uri="http://www.w3.org/2001/XMLSchema"/>
  </ds:schemaRefs>
</ds:datastoreItem>
</file>

<file path=customXml/itemProps112.xml><?xml version="1.0" encoding="utf-8"?>
<ds:datastoreItem xmlns:ds="http://schemas.openxmlformats.org/officeDocument/2006/customXml" ds:itemID="{ED08CD19-3202-4159-9C23-BDB875FF8B29}">
  <ds:schemaRefs>
    <ds:schemaRef ds:uri="http://www.w3.org/2001/XMLSchema"/>
  </ds:schemaRefs>
</ds:datastoreItem>
</file>

<file path=customXml/itemProps113.xml><?xml version="1.0" encoding="utf-8"?>
<ds:datastoreItem xmlns:ds="http://schemas.openxmlformats.org/officeDocument/2006/customXml" ds:itemID="{B06F0990-77F0-4EB7-81D9-057B8021F2E2}">
  <ds:schemaRefs>
    <ds:schemaRef ds:uri="http://www.w3.org/2001/XMLSchema"/>
  </ds:schemaRefs>
</ds:datastoreItem>
</file>

<file path=customXml/itemProps114.xml><?xml version="1.0" encoding="utf-8"?>
<ds:datastoreItem xmlns:ds="http://schemas.openxmlformats.org/officeDocument/2006/customXml" ds:itemID="{7F82062E-9818-4653-A31B-81D65328C525}">
  <ds:schemaRefs>
    <ds:schemaRef ds:uri="http://www.w3.org/2001/XMLSchema"/>
  </ds:schemaRefs>
</ds:datastoreItem>
</file>

<file path=customXml/itemProps115.xml><?xml version="1.0" encoding="utf-8"?>
<ds:datastoreItem xmlns:ds="http://schemas.openxmlformats.org/officeDocument/2006/customXml" ds:itemID="{7E948E62-F596-483D-A4CE-80E4B89FD9B1}">
  <ds:schemaRefs>
    <ds:schemaRef ds:uri="http://www.w3.org/2001/XMLSchema"/>
  </ds:schemaRefs>
</ds:datastoreItem>
</file>

<file path=customXml/itemProps116.xml><?xml version="1.0" encoding="utf-8"?>
<ds:datastoreItem xmlns:ds="http://schemas.openxmlformats.org/officeDocument/2006/customXml" ds:itemID="{7F37BE89-DB5D-4AC8-95C5-45BEF09F14EC}">
  <ds:schemaRefs>
    <ds:schemaRef ds:uri="http://www.w3.org/2001/XMLSchema"/>
  </ds:schemaRefs>
</ds:datastoreItem>
</file>

<file path=customXml/itemProps117.xml><?xml version="1.0" encoding="utf-8"?>
<ds:datastoreItem xmlns:ds="http://schemas.openxmlformats.org/officeDocument/2006/customXml" ds:itemID="{CECC2B06-B96D-401F-910E-06ACE8ED91D9}">
  <ds:schemaRefs>
    <ds:schemaRef ds:uri="http://www.w3.org/2001/XMLSchema"/>
  </ds:schemaRefs>
</ds:datastoreItem>
</file>

<file path=customXml/itemProps118.xml><?xml version="1.0" encoding="utf-8"?>
<ds:datastoreItem xmlns:ds="http://schemas.openxmlformats.org/officeDocument/2006/customXml" ds:itemID="{699DFA99-7CB5-492E-8628-3897AAFCF811}">
  <ds:schemaRefs>
    <ds:schemaRef ds:uri="http://www.w3.org/2001/XMLSchema"/>
  </ds:schemaRefs>
</ds:datastoreItem>
</file>

<file path=customXml/itemProps119.xml><?xml version="1.0" encoding="utf-8"?>
<ds:datastoreItem xmlns:ds="http://schemas.openxmlformats.org/officeDocument/2006/customXml" ds:itemID="{7514C59C-37A2-4548-8176-DEE012C681C8}">
  <ds:schemaRefs>
    <ds:schemaRef ds:uri="http://www.w3.org/2001/XMLSchema"/>
  </ds:schemaRefs>
</ds:datastoreItem>
</file>

<file path=customXml/itemProps12.xml><?xml version="1.0" encoding="utf-8"?>
<ds:datastoreItem xmlns:ds="http://schemas.openxmlformats.org/officeDocument/2006/customXml" ds:itemID="{46760DC7-3852-4A76-A565-7C6D15F74909}">
  <ds:schemaRefs>
    <ds:schemaRef ds:uri="http://www.w3.org/2001/XMLSchema"/>
  </ds:schemaRefs>
</ds:datastoreItem>
</file>

<file path=customXml/itemProps120.xml><?xml version="1.0" encoding="utf-8"?>
<ds:datastoreItem xmlns:ds="http://schemas.openxmlformats.org/officeDocument/2006/customXml" ds:itemID="{C17A04CA-92C5-4C8F-9263-B4A83E6E2390}">
  <ds:schemaRefs>
    <ds:schemaRef ds:uri="http://www.w3.org/2001/XMLSchema"/>
  </ds:schemaRefs>
</ds:datastoreItem>
</file>

<file path=customXml/itemProps121.xml><?xml version="1.0" encoding="utf-8"?>
<ds:datastoreItem xmlns:ds="http://schemas.openxmlformats.org/officeDocument/2006/customXml" ds:itemID="{DBB30C88-CD65-462F-B924-FDEB7A0F09BD}">
  <ds:schemaRefs>
    <ds:schemaRef ds:uri="http://www.w3.org/2001/XMLSchema"/>
  </ds:schemaRefs>
</ds:datastoreItem>
</file>

<file path=customXml/itemProps122.xml><?xml version="1.0" encoding="utf-8"?>
<ds:datastoreItem xmlns:ds="http://schemas.openxmlformats.org/officeDocument/2006/customXml" ds:itemID="{2C3128B0-0F40-4AE0-B6BE-6AC9AD17594A}">
  <ds:schemaRefs>
    <ds:schemaRef ds:uri="http://www.w3.org/2001/XMLSchema"/>
  </ds:schemaRefs>
</ds:datastoreItem>
</file>

<file path=customXml/itemProps123.xml><?xml version="1.0" encoding="utf-8"?>
<ds:datastoreItem xmlns:ds="http://schemas.openxmlformats.org/officeDocument/2006/customXml" ds:itemID="{C3CA6657-3670-4AF7-938A-A31BF3220247}">
  <ds:schemaRefs>
    <ds:schemaRef ds:uri="http://www.w3.org/2001/XMLSchema"/>
  </ds:schemaRefs>
</ds:datastoreItem>
</file>

<file path=customXml/itemProps124.xml><?xml version="1.0" encoding="utf-8"?>
<ds:datastoreItem xmlns:ds="http://schemas.openxmlformats.org/officeDocument/2006/customXml" ds:itemID="{DE827C7F-B83F-4E97-98F0-51561AE61ECE}">
  <ds:schemaRefs>
    <ds:schemaRef ds:uri="http://www.w3.org/2001/XMLSchema"/>
  </ds:schemaRefs>
</ds:datastoreItem>
</file>

<file path=customXml/itemProps125.xml><?xml version="1.0" encoding="utf-8"?>
<ds:datastoreItem xmlns:ds="http://schemas.openxmlformats.org/officeDocument/2006/customXml" ds:itemID="{F15AE612-31FC-40A4-8837-D537F61187FF}">
  <ds:schemaRefs>
    <ds:schemaRef ds:uri="http://www.w3.org/2001/XMLSchema"/>
  </ds:schemaRefs>
</ds:datastoreItem>
</file>

<file path=customXml/itemProps126.xml><?xml version="1.0" encoding="utf-8"?>
<ds:datastoreItem xmlns:ds="http://schemas.openxmlformats.org/officeDocument/2006/customXml" ds:itemID="{F59C340D-4F57-43A3-B5CD-4712B5DB8E9D}">
  <ds:schemaRefs>
    <ds:schemaRef ds:uri="http://www.w3.org/2001/XMLSchema"/>
  </ds:schemaRefs>
</ds:datastoreItem>
</file>

<file path=customXml/itemProps127.xml><?xml version="1.0" encoding="utf-8"?>
<ds:datastoreItem xmlns:ds="http://schemas.openxmlformats.org/officeDocument/2006/customXml" ds:itemID="{E331855E-9052-44D9-BB4F-3BCA5A6ECF5C}">
  <ds:schemaRefs>
    <ds:schemaRef ds:uri="http://www.w3.org/2001/XMLSchema"/>
  </ds:schemaRefs>
</ds:datastoreItem>
</file>

<file path=customXml/itemProps128.xml><?xml version="1.0" encoding="utf-8"?>
<ds:datastoreItem xmlns:ds="http://schemas.openxmlformats.org/officeDocument/2006/customXml" ds:itemID="{5B031F8F-49EC-47A9-A5AC-FFE3DC9E5A05}">
  <ds:schemaRefs>
    <ds:schemaRef ds:uri="http://www.w3.org/2001/XMLSchema"/>
  </ds:schemaRefs>
</ds:datastoreItem>
</file>

<file path=customXml/itemProps129.xml><?xml version="1.0" encoding="utf-8"?>
<ds:datastoreItem xmlns:ds="http://schemas.openxmlformats.org/officeDocument/2006/customXml" ds:itemID="{E7485816-CF09-4292-B35C-7065D99BEAC1}">
  <ds:schemaRefs>
    <ds:schemaRef ds:uri="http://www.w3.org/2001/XMLSchema"/>
  </ds:schemaRefs>
</ds:datastoreItem>
</file>

<file path=customXml/itemProps13.xml><?xml version="1.0" encoding="utf-8"?>
<ds:datastoreItem xmlns:ds="http://schemas.openxmlformats.org/officeDocument/2006/customXml" ds:itemID="{B7375EA9-EF59-48CD-8F94-0DD07CD91E50}">
  <ds:schemaRefs>
    <ds:schemaRef ds:uri="http://www.w3.org/2001/XMLSchema"/>
  </ds:schemaRefs>
</ds:datastoreItem>
</file>

<file path=customXml/itemProps130.xml><?xml version="1.0" encoding="utf-8"?>
<ds:datastoreItem xmlns:ds="http://schemas.openxmlformats.org/officeDocument/2006/customXml" ds:itemID="{ED729A4F-17E5-43CD-83FA-9984AC7D0FB4}">
  <ds:schemaRefs>
    <ds:schemaRef ds:uri="http://www.w3.org/2001/XMLSchema"/>
  </ds:schemaRefs>
</ds:datastoreItem>
</file>

<file path=customXml/itemProps131.xml><?xml version="1.0" encoding="utf-8"?>
<ds:datastoreItem xmlns:ds="http://schemas.openxmlformats.org/officeDocument/2006/customXml" ds:itemID="{B13F0A1A-DB3B-471A-A8E5-9AAF7D9EE31C}">
  <ds:schemaRefs>
    <ds:schemaRef ds:uri="http://www.w3.org/2001/XMLSchema"/>
  </ds:schemaRefs>
</ds:datastoreItem>
</file>

<file path=customXml/itemProps132.xml><?xml version="1.0" encoding="utf-8"?>
<ds:datastoreItem xmlns:ds="http://schemas.openxmlformats.org/officeDocument/2006/customXml" ds:itemID="{0EA09B45-5C3A-440B-82A2-F920EC556A50}">
  <ds:schemaRefs>
    <ds:schemaRef ds:uri="http://www.w3.org/2001/XMLSchema"/>
  </ds:schemaRefs>
</ds:datastoreItem>
</file>

<file path=customXml/itemProps133.xml><?xml version="1.0" encoding="utf-8"?>
<ds:datastoreItem xmlns:ds="http://schemas.openxmlformats.org/officeDocument/2006/customXml" ds:itemID="{58D5BD1F-730D-48A3-9292-FAC8A5BA36E5}">
  <ds:schemaRefs>
    <ds:schemaRef ds:uri="http://www.w3.org/2001/XMLSchema"/>
  </ds:schemaRefs>
</ds:datastoreItem>
</file>

<file path=customXml/itemProps134.xml><?xml version="1.0" encoding="utf-8"?>
<ds:datastoreItem xmlns:ds="http://schemas.openxmlformats.org/officeDocument/2006/customXml" ds:itemID="{E39B11E5-077D-4BBF-AF63-E8B8A6D036DB}">
  <ds:schemaRefs>
    <ds:schemaRef ds:uri="http://www.w3.org/2001/XMLSchema"/>
  </ds:schemaRefs>
</ds:datastoreItem>
</file>

<file path=customXml/itemProps135.xml><?xml version="1.0" encoding="utf-8"?>
<ds:datastoreItem xmlns:ds="http://schemas.openxmlformats.org/officeDocument/2006/customXml" ds:itemID="{6CAD4839-CAA6-4DED-950C-AA49D099FFF5}">
  <ds:schemaRefs>
    <ds:schemaRef ds:uri="http://www.w3.org/2001/XMLSchema"/>
  </ds:schemaRefs>
</ds:datastoreItem>
</file>

<file path=customXml/itemProps136.xml><?xml version="1.0" encoding="utf-8"?>
<ds:datastoreItem xmlns:ds="http://schemas.openxmlformats.org/officeDocument/2006/customXml" ds:itemID="{BD5FAD33-8996-4B98-8C02-4A1550C6E017}">
  <ds:schemaRefs>
    <ds:schemaRef ds:uri="http://www.w3.org/2001/XMLSchema"/>
  </ds:schemaRefs>
</ds:datastoreItem>
</file>

<file path=customXml/itemProps137.xml><?xml version="1.0" encoding="utf-8"?>
<ds:datastoreItem xmlns:ds="http://schemas.openxmlformats.org/officeDocument/2006/customXml" ds:itemID="{58D42C7F-C51A-4196-A564-FB7B576BC2EA}">
  <ds:schemaRefs>
    <ds:schemaRef ds:uri="http://www.w3.org/2001/XMLSchema"/>
  </ds:schemaRefs>
</ds:datastoreItem>
</file>

<file path=customXml/itemProps138.xml><?xml version="1.0" encoding="utf-8"?>
<ds:datastoreItem xmlns:ds="http://schemas.openxmlformats.org/officeDocument/2006/customXml" ds:itemID="{6271BEF7-E2C9-4F83-AD13-97297EF11C57}">
  <ds:schemaRefs>
    <ds:schemaRef ds:uri="http://www.w3.org/2001/XMLSchema"/>
  </ds:schemaRefs>
</ds:datastoreItem>
</file>

<file path=customXml/itemProps139.xml><?xml version="1.0" encoding="utf-8"?>
<ds:datastoreItem xmlns:ds="http://schemas.openxmlformats.org/officeDocument/2006/customXml" ds:itemID="{A3CD4C50-97C5-4A13-A5A2-9AD0815BCA0D}">
  <ds:schemaRefs>
    <ds:schemaRef ds:uri="http://www.w3.org/2001/XMLSchema"/>
  </ds:schemaRefs>
</ds:datastoreItem>
</file>

<file path=customXml/itemProps14.xml><?xml version="1.0" encoding="utf-8"?>
<ds:datastoreItem xmlns:ds="http://schemas.openxmlformats.org/officeDocument/2006/customXml" ds:itemID="{50649906-6BB9-466E-B8F1-C56AD08B31F1}">
  <ds:schemaRefs>
    <ds:schemaRef ds:uri="http://www.w3.org/2001/XMLSchema"/>
  </ds:schemaRefs>
</ds:datastoreItem>
</file>

<file path=customXml/itemProps140.xml><?xml version="1.0" encoding="utf-8"?>
<ds:datastoreItem xmlns:ds="http://schemas.openxmlformats.org/officeDocument/2006/customXml" ds:itemID="{86E9DB7A-C649-4675-B50A-1BE58C3421E5}">
  <ds:schemaRefs>
    <ds:schemaRef ds:uri="http://www.w3.org/2001/XMLSchema"/>
  </ds:schemaRefs>
</ds:datastoreItem>
</file>

<file path=customXml/itemProps141.xml><?xml version="1.0" encoding="utf-8"?>
<ds:datastoreItem xmlns:ds="http://schemas.openxmlformats.org/officeDocument/2006/customXml" ds:itemID="{535DD0E2-5F87-46D2-ADCB-BF3B14328B93}">
  <ds:schemaRefs>
    <ds:schemaRef ds:uri="http://www.w3.org/2001/XMLSchema"/>
  </ds:schemaRefs>
</ds:datastoreItem>
</file>

<file path=customXml/itemProps142.xml><?xml version="1.0" encoding="utf-8"?>
<ds:datastoreItem xmlns:ds="http://schemas.openxmlformats.org/officeDocument/2006/customXml" ds:itemID="{9D125730-63B3-4611-99E5-A47E22D5544D}">
  <ds:schemaRefs>
    <ds:schemaRef ds:uri="http://www.w3.org/2001/XMLSchema"/>
  </ds:schemaRefs>
</ds:datastoreItem>
</file>

<file path=customXml/itemProps143.xml><?xml version="1.0" encoding="utf-8"?>
<ds:datastoreItem xmlns:ds="http://schemas.openxmlformats.org/officeDocument/2006/customXml" ds:itemID="{46E94B33-7348-4459-926B-BB099A7ABDD9}">
  <ds:schemaRefs>
    <ds:schemaRef ds:uri="http://www.w3.org/2001/XMLSchema"/>
  </ds:schemaRefs>
</ds:datastoreItem>
</file>

<file path=customXml/itemProps144.xml><?xml version="1.0" encoding="utf-8"?>
<ds:datastoreItem xmlns:ds="http://schemas.openxmlformats.org/officeDocument/2006/customXml" ds:itemID="{C52D72C1-E72A-4C7F-998F-111E5A6E1081}">
  <ds:schemaRefs>
    <ds:schemaRef ds:uri="http://www.w3.org/2001/XMLSchema"/>
  </ds:schemaRefs>
</ds:datastoreItem>
</file>

<file path=customXml/itemProps145.xml><?xml version="1.0" encoding="utf-8"?>
<ds:datastoreItem xmlns:ds="http://schemas.openxmlformats.org/officeDocument/2006/customXml" ds:itemID="{DA0D7262-3614-4B9F-9EAE-9BE63229446B}">
  <ds:schemaRefs>
    <ds:schemaRef ds:uri="http://www.w3.org/2001/XMLSchema"/>
  </ds:schemaRefs>
</ds:datastoreItem>
</file>

<file path=customXml/itemProps146.xml><?xml version="1.0" encoding="utf-8"?>
<ds:datastoreItem xmlns:ds="http://schemas.openxmlformats.org/officeDocument/2006/customXml" ds:itemID="{B69CBE52-4700-4B71-AD03-E1166902049B}">
  <ds:schemaRefs>
    <ds:schemaRef ds:uri="http://www.w3.org/2001/XMLSchema"/>
  </ds:schemaRefs>
</ds:datastoreItem>
</file>

<file path=customXml/itemProps147.xml><?xml version="1.0" encoding="utf-8"?>
<ds:datastoreItem xmlns:ds="http://schemas.openxmlformats.org/officeDocument/2006/customXml" ds:itemID="{59FF60E1-E3A5-48EE-9FC1-39A09AF817D4}">
  <ds:schemaRefs>
    <ds:schemaRef ds:uri="http://www.w3.org/2001/XMLSchema"/>
  </ds:schemaRefs>
</ds:datastoreItem>
</file>

<file path=customXml/itemProps148.xml><?xml version="1.0" encoding="utf-8"?>
<ds:datastoreItem xmlns:ds="http://schemas.openxmlformats.org/officeDocument/2006/customXml" ds:itemID="{4508F72A-98B2-49DB-B4C8-D9588EEE9031}">
  <ds:schemaRefs>
    <ds:schemaRef ds:uri="http://www.w3.org/2001/XMLSchema"/>
  </ds:schemaRefs>
</ds:datastoreItem>
</file>

<file path=customXml/itemProps15.xml><?xml version="1.0" encoding="utf-8"?>
<ds:datastoreItem xmlns:ds="http://schemas.openxmlformats.org/officeDocument/2006/customXml" ds:itemID="{1AA08E88-52D3-4EBA-AA02-8CA9BBF557F6}">
  <ds:schemaRefs>
    <ds:schemaRef ds:uri="http://www.w3.org/2001/XMLSchema"/>
  </ds:schemaRefs>
</ds:datastoreItem>
</file>

<file path=customXml/itemProps16.xml><?xml version="1.0" encoding="utf-8"?>
<ds:datastoreItem xmlns:ds="http://schemas.openxmlformats.org/officeDocument/2006/customXml" ds:itemID="{EB0031E5-E1D7-4019-B0D8-29F56025C4C0}">
  <ds:schemaRefs>
    <ds:schemaRef ds:uri="http://www.w3.org/2001/XMLSchema"/>
  </ds:schemaRefs>
</ds:datastoreItem>
</file>

<file path=customXml/itemProps17.xml><?xml version="1.0" encoding="utf-8"?>
<ds:datastoreItem xmlns:ds="http://schemas.openxmlformats.org/officeDocument/2006/customXml" ds:itemID="{281140D0-CFF4-4662-9C45-8943C23FC066}">
  <ds:schemaRefs>
    <ds:schemaRef ds:uri="http://www.w3.org/2001/XMLSchema"/>
  </ds:schemaRefs>
</ds:datastoreItem>
</file>

<file path=customXml/itemProps18.xml><?xml version="1.0" encoding="utf-8"?>
<ds:datastoreItem xmlns:ds="http://schemas.openxmlformats.org/officeDocument/2006/customXml" ds:itemID="{5FDF1299-A818-4942-A99A-6ACC56029410}">
  <ds:schemaRefs>
    <ds:schemaRef ds:uri="http://www.w3.org/2001/XMLSchema"/>
  </ds:schemaRefs>
</ds:datastoreItem>
</file>

<file path=customXml/itemProps19.xml><?xml version="1.0" encoding="utf-8"?>
<ds:datastoreItem xmlns:ds="http://schemas.openxmlformats.org/officeDocument/2006/customXml" ds:itemID="{C58E73D5-1D4F-4D67-B639-F12F056E86C3}">
  <ds:schemaRefs>
    <ds:schemaRef ds:uri="http://www.w3.org/2001/XMLSchema"/>
  </ds:schemaRefs>
</ds:datastoreItem>
</file>

<file path=customXml/itemProps2.xml><?xml version="1.0" encoding="utf-8"?>
<ds:datastoreItem xmlns:ds="http://schemas.openxmlformats.org/officeDocument/2006/customXml" ds:itemID="{DA5B2735-BFDC-400D-A741-5D115209B66D}">
  <ds:schemaRefs>
    <ds:schemaRef ds:uri="http://www.w3.org/2001/XMLSchema"/>
  </ds:schemaRefs>
</ds:datastoreItem>
</file>

<file path=customXml/itemProps20.xml><?xml version="1.0" encoding="utf-8"?>
<ds:datastoreItem xmlns:ds="http://schemas.openxmlformats.org/officeDocument/2006/customXml" ds:itemID="{029D9584-4B2C-4846-9954-9B6C8317D3C7}">
  <ds:schemaRefs>
    <ds:schemaRef ds:uri="http://www.w3.org/2001/XMLSchema"/>
  </ds:schemaRefs>
</ds:datastoreItem>
</file>

<file path=customXml/itemProps21.xml><?xml version="1.0" encoding="utf-8"?>
<ds:datastoreItem xmlns:ds="http://schemas.openxmlformats.org/officeDocument/2006/customXml" ds:itemID="{43FD868C-286B-42F8-9784-A8204B274F36}">
  <ds:schemaRefs>
    <ds:schemaRef ds:uri="http://www.w3.org/2001/XMLSchema"/>
  </ds:schemaRefs>
</ds:datastoreItem>
</file>

<file path=customXml/itemProps22.xml><?xml version="1.0" encoding="utf-8"?>
<ds:datastoreItem xmlns:ds="http://schemas.openxmlformats.org/officeDocument/2006/customXml" ds:itemID="{4340FEB0-D1F6-43A9-89A1-B285428DA6C2}">
  <ds:schemaRefs>
    <ds:schemaRef ds:uri="http://www.w3.org/2001/XMLSchema"/>
  </ds:schemaRefs>
</ds:datastoreItem>
</file>

<file path=customXml/itemProps23.xml><?xml version="1.0" encoding="utf-8"?>
<ds:datastoreItem xmlns:ds="http://schemas.openxmlformats.org/officeDocument/2006/customXml" ds:itemID="{EB215DF9-01BA-45C2-AD35-828BC7E93897}">
  <ds:schemaRefs>
    <ds:schemaRef ds:uri="http://www.w3.org/2001/XMLSchema"/>
  </ds:schemaRefs>
</ds:datastoreItem>
</file>

<file path=customXml/itemProps24.xml><?xml version="1.0" encoding="utf-8"?>
<ds:datastoreItem xmlns:ds="http://schemas.openxmlformats.org/officeDocument/2006/customXml" ds:itemID="{F4497770-156D-4938-BA98-5B2E06CE31CC}">
  <ds:schemaRefs>
    <ds:schemaRef ds:uri="http://www.w3.org/2001/XMLSchema"/>
  </ds:schemaRefs>
</ds:datastoreItem>
</file>

<file path=customXml/itemProps25.xml><?xml version="1.0" encoding="utf-8"?>
<ds:datastoreItem xmlns:ds="http://schemas.openxmlformats.org/officeDocument/2006/customXml" ds:itemID="{141B2937-7875-4AC8-9EAF-310928ACDCAC}">
  <ds:schemaRefs>
    <ds:schemaRef ds:uri="http://www.w3.org/2001/XMLSchema"/>
  </ds:schemaRefs>
</ds:datastoreItem>
</file>

<file path=customXml/itemProps26.xml><?xml version="1.0" encoding="utf-8"?>
<ds:datastoreItem xmlns:ds="http://schemas.openxmlformats.org/officeDocument/2006/customXml" ds:itemID="{36521F22-0186-4262-8998-4B3239F3A520}">
  <ds:schemaRefs>
    <ds:schemaRef ds:uri="http://www.w3.org/2001/XMLSchema"/>
  </ds:schemaRefs>
</ds:datastoreItem>
</file>

<file path=customXml/itemProps27.xml><?xml version="1.0" encoding="utf-8"?>
<ds:datastoreItem xmlns:ds="http://schemas.openxmlformats.org/officeDocument/2006/customXml" ds:itemID="{18100396-EEAC-4869-ABA1-93DDC435D9E3}">
  <ds:schemaRefs>
    <ds:schemaRef ds:uri="http://www.w3.org/2001/XMLSchema"/>
  </ds:schemaRefs>
</ds:datastoreItem>
</file>

<file path=customXml/itemProps28.xml><?xml version="1.0" encoding="utf-8"?>
<ds:datastoreItem xmlns:ds="http://schemas.openxmlformats.org/officeDocument/2006/customXml" ds:itemID="{C0E53927-8872-4528-9AB2-FACC42C6B014}">
  <ds:schemaRefs>
    <ds:schemaRef ds:uri="http://www.w3.org/2001/XMLSchema"/>
  </ds:schemaRefs>
</ds:datastoreItem>
</file>

<file path=customXml/itemProps29.xml><?xml version="1.0" encoding="utf-8"?>
<ds:datastoreItem xmlns:ds="http://schemas.openxmlformats.org/officeDocument/2006/customXml" ds:itemID="{C0A9E082-695A-4227-A547-47002C970CDA}">
  <ds:schemaRefs>
    <ds:schemaRef ds:uri="http://www.w3.org/2001/XMLSchema"/>
  </ds:schemaRefs>
</ds:datastoreItem>
</file>

<file path=customXml/itemProps3.xml><?xml version="1.0" encoding="utf-8"?>
<ds:datastoreItem xmlns:ds="http://schemas.openxmlformats.org/officeDocument/2006/customXml" ds:itemID="{53BF8A3E-D6E2-4C9E-BA0D-7A0876A2C36A}">
  <ds:schemaRefs>
    <ds:schemaRef ds:uri="http://www.w3.org/2001/XMLSchema"/>
  </ds:schemaRefs>
</ds:datastoreItem>
</file>

<file path=customXml/itemProps30.xml><?xml version="1.0" encoding="utf-8"?>
<ds:datastoreItem xmlns:ds="http://schemas.openxmlformats.org/officeDocument/2006/customXml" ds:itemID="{E23B7AD4-F326-43A2-826D-FC801BBAC9B1}">
  <ds:schemaRefs>
    <ds:schemaRef ds:uri="http://www.w3.org/2001/XMLSchema"/>
  </ds:schemaRefs>
</ds:datastoreItem>
</file>

<file path=customXml/itemProps31.xml><?xml version="1.0" encoding="utf-8"?>
<ds:datastoreItem xmlns:ds="http://schemas.openxmlformats.org/officeDocument/2006/customXml" ds:itemID="{C738ED15-1E2E-440D-AC96-619C463D73F8}">
  <ds:schemaRefs>
    <ds:schemaRef ds:uri="http://www.w3.org/2001/XMLSchema"/>
  </ds:schemaRefs>
</ds:datastoreItem>
</file>

<file path=customXml/itemProps32.xml><?xml version="1.0" encoding="utf-8"?>
<ds:datastoreItem xmlns:ds="http://schemas.openxmlformats.org/officeDocument/2006/customXml" ds:itemID="{BD7E9302-8AE0-4560-A674-FDD0D8F7A5AD}">
  <ds:schemaRefs>
    <ds:schemaRef ds:uri="http://www.w3.org/2001/XMLSchema"/>
  </ds:schemaRefs>
</ds:datastoreItem>
</file>

<file path=customXml/itemProps33.xml><?xml version="1.0" encoding="utf-8"?>
<ds:datastoreItem xmlns:ds="http://schemas.openxmlformats.org/officeDocument/2006/customXml" ds:itemID="{78BC274A-9634-4C35-9AB2-BEAAAD86A7A0}">
  <ds:schemaRefs>
    <ds:schemaRef ds:uri="http://www.w3.org/2001/XMLSchema"/>
  </ds:schemaRefs>
</ds:datastoreItem>
</file>

<file path=customXml/itemProps34.xml><?xml version="1.0" encoding="utf-8"?>
<ds:datastoreItem xmlns:ds="http://schemas.openxmlformats.org/officeDocument/2006/customXml" ds:itemID="{B80E5D87-1879-430B-87E1-FCD3E2EC3E1D}">
  <ds:schemaRefs>
    <ds:schemaRef ds:uri="http://www.w3.org/2001/XMLSchema"/>
  </ds:schemaRefs>
</ds:datastoreItem>
</file>

<file path=customXml/itemProps35.xml><?xml version="1.0" encoding="utf-8"?>
<ds:datastoreItem xmlns:ds="http://schemas.openxmlformats.org/officeDocument/2006/customXml" ds:itemID="{7DA24DAB-60CD-40FC-95D9-38117BAB5CB6}">
  <ds:schemaRefs>
    <ds:schemaRef ds:uri="http://www.w3.org/2001/XMLSchema"/>
  </ds:schemaRefs>
</ds:datastoreItem>
</file>

<file path=customXml/itemProps36.xml><?xml version="1.0" encoding="utf-8"?>
<ds:datastoreItem xmlns:ds="http://schemas.openxmlformats.org/officeDocument/2006/customXml" ds:itemID="{9AB6D5B8-A713-49FD-B8B6-C61EDC3C2D4F}">
  <ds:schemaRefs>
    <ds:schemaRef ds:uri="http://www.w3.org/2001/XMLSchema"/>
  </ds:schemaRefs>
</ds:datastoreItem>
</file>

<file path=customXml/itemProps37.xml><?xml version="1.0" encoding="utf-8"?>
<ds:datastoreItem xmlns:ds="http://schemas.openxmlformats.org/officeDocument/2006/customXml" ds:itemID="{68704D0C-8AB9-42AB-B004-03E61D2FC4A7}">
  <ds:schemaRefs>
    <ds:schemaRef ds:uri="http://www.w3.org/2001/XMLSchema"/>
  </ds:schemaRefs>
</ds:datastoreItem>
</file>

<file path=customXml/itemProps38.xml><?xml version="1.0" encoding="utf-8"?>
<ds:datastoreItem xmlns:ds="http://schemas.openxmlformats.org/officeDocument/2006/customXml" ds:itemID="{C39CAF09-DA15-4725-BDD7-277AA9A52B6D}">
  <ds:schemaRefs>
    <ds:schemaRef ds:uri="http://www.w3.org/2001/XMLSchema"/>
  </ds:schemaRefs>
</ds:datastoreItem>
</file>

<file path=customXml/itemProps39.xml><?xml version="1.0" encoding="utf-8"?>
<ds:datastoreItem xmlns:ds="http://schemas.openxmlformats.org/officeDocument/2006/customXml" ds:itemID="{4E18DFB7-AF42-4887-A653-6AE4E129405F}">
  <ds:schemaRefs>
    <ds:schemaRef ds:uri="http://www.w3.org/2001/XMLSchema"/>
  </ds:schemaRefs>
</ds:datastoreItem>
</file>

<file path=customXml/itemProps4.xml><?xml version="1.0" encoding="utf-8"?>
<ds:datastoreItem xmlns:ds="http://schemas.openxmlformats.org/officeDocument/2006/customXml" ds:itemID="{72CFD61C-2DC6-4EB6-8012-BA924D679E06}">
  <ds:schemaRefs>
    <ds:schemaRef ds:uri="http://www.w3.org/2001/XMLSchema"/>
  </ds:schemaRefs>
</ds:datastoreItem>
</file>

<file path=customXml/itemProps40.xml><?xml version="1.0" encoding="utf-8"?>
<ds:datastoreItem xmlns:ds="http://schemas.openxmlformats.org/officeDocument/2006/customXml" ds:itemID="{A91D9F9A-E0C0-40D9-91EE-83FC0ACBFB93}">
  <ds:schemaRefs>
    <ds:schemaRef ds:uri="http://www.w3.org/2001/XMLSchema"/>
  </ds:schemaRefs>
</ds:datastoreItem>
</file>

<file path=customXml/itemProps41.xml><?xml version="1.0" encoding="utf-8"?>
<ds:datastoreItem xmlns:ds="http://schemas.openxmlformats.org/officeDocument/2006/customXml" ds:itemID="{CD83F068-CFFC-4A56-8F60-DBF5F07AEAFA}">
  <ds:schemaRefs>
    <ds:schemaRef ds:uri="http://www.w3.org/2001/XMLSchema"/>
  </ds:schemaRefs>
</ds:datastoreItem>
</file>

<file path=customXml/itemProps42.xml><?xml version="1.0" encoding="utf-8"?>
<ds:datastoreItem xmlns:ds="http://schemas.openxmlformats.org/officeDocument/2006/customXml" ds:itemID="{ED525141-5ACC-4F8C-ABD4-201A699A5F61}">
  <ds:schemaRefs>
    <ds:schemaRef ds:uri="http://www.w3.org/2001/XMLSchema"/>
  </ds:schemaRefs>
</ds:datastoreItem>
</file>

<file path=customXml/itemProps43.xml><?xml version="1.0" encoding="utf-8"?>
<ds:datastoreItem xmlns:ds="http://schemas.openxmlformats.org/officeDocument/2006/customXml" ds:itemID="{565409DD-451C-4DEC-A61F-FAFB5DC79558}">
  <ds:schemaRefs>
    <ds:schemaRef ds:uri="http://www.w3.org/2001/XMLSchema"/>
  </ds:schemaRefs>
</ds:datastoreItem>
</file>

<file path=customXml/itemProps44.xml><?xml version="1.0" encoding="utf-8"?>
<ds:datastoreItem xmlns:ds="http://schemas.openxmlformats.org/officeDocument/2006/customXml" ds:itemID="{13D7F2E5-4E81-406D-9D0E-E52857BE56E5}">
  <ds:schemaRefs>
    <ds:schemaRef ds:uri="http://www.w3.org/2001/XMLSchema"/>
  </ds:schemaRefs>
</ds:datastoreItem>
</file>

<file path=customXml/itemProps45.xml><?xml version="1.0" encoding="utf-8"?>
<ds:datastoreItem xmlns:ds="http://schemas.openxmlformats.org/officeDocument/2006/customXml" ds:itemID="{D9348C07-1E6B-4014-98CC-8BB85256C2E9}">
  <ds:schemaRefs>
    <ds:schemaRef ds:uri="http://www.w3.org/2001/XMLSchema"/>
  </ds:schemaRefs>
</ds:datastoreItem>
</file>

<file path=customXml/itemProps46.xml><?xml version="1.0" encoding="utf-8"?>
<ds:datastoreItem xmlns:ds="http://schemas.openxmlformats.org/officeDocument/2006/customXml" ds:itemID="{9B5F137D-4CB9-4670-AA96-BB1DCA51AE80}">
  <ds:schemaRefs>
    <ds:schemaRef ds:uri="http://www.w3.org/2001/XMLSchema"/>
  </ds:schemaRefs>
</ds:datastoreItem>
</file>

<file path=customXml/itemProps47.xml><?xml version="1.0" encoding="utf-8"?>
<ds:datastoreItem xmlns:ds="http://schemas.openxmlformats.org/officeDocument/2006/customXml" ds:itemID="{CBCDAA35-3887-4D0B-A127-26F02BD3F3B7}">
  <ds:schemaRefs>
    <ds:schemaRef ds:uri="http://www.w3.org/2001/XMLSchema"/>
  </ds:schemaRefs>
</ds:datastoreItem>
</file>

<file path=customXml/itemProps48.xml><?xml version="1.0" encoding="utf-8"?>
<ds:datastoreItem xmlns:ds="http://schemas.openxmlformats.org/officeDocument/2006/customXml" ds:itemID="{2FBDB5A0-E5FC-46FA-B398-5C2BE7DC1CD4}">
  <ds:schemaRefs>
    <ds:schemaRef ds:uri="http://www.w3.org/2001/XMLSchema"/>
  </ds:schemaRefs>
</ds:datastoreItem>
</file>

<file path=customXml/itemProps49.xml><?xml version="1.0" encoding="utf-8"?>
<ds:datastoreItem xmlns:ds="http://schemas.openxmlformats.org/officeDocument/2006/customXml" ds:itemID="{195FA1B4-5F2B-4841-AA39-280E1384A90E}">
  <ds:schemaRefs>
    <ds:schemaRef ds:uri="http://www.w3.org/2001/XMLSchema"/>
  </ds:schemaRefs>
</ds:datastoreItem>
</file>

<file path=customXml/itemProps5.xml><?xml version="1.0" encoding="utf-8"?>
<ds:datastoreItem xmlns:ds="http://schemas.openxmlformats.org/officeDocument/2006/customXml" ds:itemID="{A433B477-A6A8-41C3-BA19-81B558BE96F6}">
  <ds:schemaRefs>
    <ds:schemaRef ds:uri="http://www.w3.org/2001/XMLSchema"/>
  </ds:schemaRefs>
</ds:datastoreItem>
</file>

<file path=customXml/itemProps50.xml><?xml version="1.0" encoding="utf-8"?>
<ds:datastoreItem xmlns:ds="http://schemas.openxmlformats.org/officeDocument/2006/customXml" ds:itemID="{02EDAAD7-30B6-4ACD-BA32-F10318B4E3BB}">
  <ds:schemaRefs>
    <ds:schemaRef ds:uri="http://www.w3.org/2001/XMLSchema"/>
  </ds:schemaRefs>
</ds:datastoreItem>
</file>

<file path=customXml/itemProps51.xml><?xml version="1.0" encoding="utf-8"?>
<ds:datastoreItem xmlns:ds="http://schemas.openxmlformats.org/officeDocument/2006/customXml" ds:itemID="{152C4616-E904-4841-9523-90E33BB5990C}">
  <ds:schemaRefs>
    <ds:schemaRef ds:uri="http://www.w3.org/2001/XMLSchema"/>
  </ds:schemaRefs>
</ds:datastoreItem>
</file>

<file path=customXml/itemProps52.xml><?xml version="1.0" encoding="utf-8"?>
<ds:datastoreItem xmlns:ds="http://schemas.openxmlformats.org/officeDocument/2006/customXml" ds:itemID="{2BEC89F6-AC8C-427D-ACB6-641B828E724F}">
  <ds:schemaRefs>
    <ds:schemaRef ds:uri="http://www.w3.org/2001/XMLSchema"/>
  </ds:schemaRefs>
</ds:datastoreItem>
</file>

<file path=customXml/itemProps53.xml><?xml version="1.0" encoding="utf-8"?>
<ds:datastoreItem xmlns:ds="http://schemas.openxmlformats.org/officeDocument/2006/customXml" ds:itemID="{268400DD-65DB-470B-A06A-A85C4BBFF02F}">
  <ds:schemaRefs>
    <ds:schemaRef ds:uri="http://www.w3.org/2001/XMLSchema"/>
  </ds:schemaRefs>
</ds:datastoreItem>
</file>

<file path=customXml/itemProps54.xml><?xml version="1.0" encoding="utf-8"?>
<ds:datastoreItem xmlns:ds="http://schemas.openxmlformats.org/officeDocument/2006/customXml" ds:itemID="{2A581436-BE8C-4096-836F-24974361762A}">
  <ds:schemaRefs>
    <ds:schemaRef ds:uri="http://www.w3.org/2001/XMLSchema"/>
  </ds:schemaRefs>
</ds:datastoreItem>
</file>

<file path=customXml/itemProps55.xml><?xml version="1.0" encoding="utf-8"?>
<ds:datastoreItem xmlns:ds="http://schemas.openxmlformats.org/officeDocument/2006/customXml" ds:itemID="{FFCFF866-B782-462C-B23B-92E4218871E8}">
  <ds:schemaRefs>
    <ds:schemaRef ds:uri="http://www.w3.org/2001/XMLSchema"/>
  </ds:schemaRefs>
</ds:datastoreItem>
</file>

<file path=customXml/itemProps56.xml><?xml version="1.0" encoding="utf-8"?>
<ds:datastoreItem xmlns:ds="http://schemas.openxmlformats.org/officeDocument/2006/customXml" ds:itemID="{D14872BF-36DF-44ED-AFBA-A9DEF6435A9D}">
  <ds:schemaRefs>
    <ds:schemaRef ds:uri="http://www.w3.org/2001/XMLSchema"/>
  </ds:schemaRefs>
</ds:datastoreItem>
</file>

<file path=customXml/itemProps57.xml><?xml version="1.0" encoding="utf-8"?>
<ds:datastoreItem xmlns:ds="http://schemas.openxmlformats.org/officeDocument/2006/customXml" ds:itemID="{9A68FA2D-19A8-41BE-A7DA-CF9E2C91C1E2}">
  <ds:schemaRefs>
    <ds:schemaRef ds:uri="http://www.w3.org/2001/XMLSchema"/>
  </ds:schemaRefs>
</ds:datastoreItem>
</file>

<file path=customXml/itemProps58.xml><?xml version="1.0" encoding="utf-8"?>
<ds:datastoreItem xmlns:ds="http://schemas.openxmlformats.org/officeDocument/2006/customXml" ds:itemID="{8B80F716-8A2D-4E75-BC80-C98B709E0C71}">
  <ds:schemaRefs>
    <ds:schemaRef ds:uri="http://www.w3.org/2001/XMLSchema"/>
  </ds:schemaRefs>
</ds:datastoreItem>
</file>

<file path=customXml/itemProps59.xml><?xml version="1.0" encoding="utf-8"?>
<ds:datastoreItem xmlns:ds="http://schemas.openxmlformats.org/officeDocument/2006/customXml" ds:itemID="{945E32C5-C4F6-4084-AFE0-77426B9B4A32}">
  <ds:schemaRefs>
    <ds:schemaRef ds:uri="http://www.w3.org/2001/XMLSchema"/>
  </ds:schemaRefs>
</ds:datastoreItem>
</file>

<file path=customXml/itemProps6.xml><?xml version="1.0" encoding="utf-8"?>
<ds:datastoreItem xmlns:ds="http://schemas.openxmlformats.org/officeDocument/2006/customXml" ds:itemID="{1D6D65ED-ED08-4A64-A69C-5771E8864810}">
  <ds:schemaRefs>
    <ds:schemaRef ds:uri="http://www.w3.org/2001/XMLSchema"/>
  </ds:schemaRefs>
</ds:datastoreItem>
</file>

<file path=customXml/itemProps60.xml><?xml version="1.0" encoding="utf-8"?>
<ds:datastoreItem xmlns:ds="http://schemas.openxmlformats.org/officeDocument/2006/customXml" ds:itemID="{B5EE003F-AACE-4CCD-AE5E-C319AB398FB9}">
  <ds:schemaRefs>
    <ds:schemaRef ds:uri="http://www.w3.org/2001/XMLSchema"/>
  </ds:schemaRefs>
</ds:datastoreItem>
</file>

<file path=customXml/itemProps61.xml><?xml version="1.0" encoding="utf-8"?>
<ds:datastoreItem xmlns:ds="http://schemas.openxmlformats.org/officeDocument/2006/customXml" ds:itemID="{EA56DF1C-E699-4B8D-81DA-12283D7DDD50}">
  <ds:schemaRefs>
    <ds:schemaRef ds:uri="http://www.w3.org/2001/XMLSchema"/>
  </ds:schemaRefs>
</ds:datastoreItem>
</file>

<file path=customXml/itemProps62.xml><?xml version="1.0" encoding="utf-8"?>
<ds:datastoreItem xmlns:ds="http://schemas.openxmlformats.org/officeDocument/2006/customXml" ds:itemID="{AA1071F4-25EF-4164-A19A-9F46B98E940D}">
  <ds:schemaRefs>
    <ds:schemaRef ds:uri="http://www.w3.org/2001/XMLSchema"/>
  </ds:schemaRefs>
</ds:datastoreItem>
</file>

<file path=customXml/itemProps63.xml><?xml version="1.0" encoding="utf-8"?>
<ds:datastoreItem xmlns:ds="http://schemas.openxmlformats.org/officeDocument/2006/customXml" ds:itemID="{5FC8AD33-3A86-4DCF-AE6B-3071D443C944}">
  <ds:schemaRefs>
    <ds:schemaRef ds:uri="http://www.w3.org/2001/XMLSchema"/>
  </ds:schemaRefs>
</ds:datastoreItem>
</file>

<file path=customXml/itemProps64.xml><?xml version="1.0" encoding="utf-8"?>
<ds:datastoreItem xmlns:ds="http://schemas.openxmlformats.org/officeDocument/2006/customXml" ds:itemID="{4870EA2B-3E9F-4FC4-928B-AAE6526BEC30}">
  <ds:schemaRefs>
    <ds:schemaRef ds:uri="http://www.w3.org/2001/XMLSchema"/>
  </ds:schemaRefs>
</ds:datastoreItem>
</file>

<file path=customXml/itemProps65.xml><?xml version="1.0" encoding="utf-8"?>
<ds:datastoreItem xmlns:ds="http://schemas.openxmlformats.org/officeDocument/2006/customXml" ds:itemID="{902F1A9A-BAAC-4E46-ACEC-92BB9F421B2E}">
  <ds:schemaRefs>
    <ds:schemaRef ds:uri="http://www.w3.org/2001/XMLSchema"/>
  </ds:schemaRefs>
</ds:datastoreItem>
</file>

<file path=customXml/itemProps66.xml><?xml version="1.0" encoding="utf-8"?>
<ds:datastoreItem xmlns:ds="http://schemas.openxmlformats.org/officeDocument/2006/customXml" ds:itemID="{DD920F83-0E98-4EB9-82F0-D951F9CBE23D}">
  <ds:schemaRefs>
    <ds:schemaRef ds:uri="http://www.w3.org/2001/XMLSchema"/>
  </ds:schemaRefs>
</ds:datastoreItem>
</file>

<file path=customXml/itemProps67.xml><?xml version="1.0" encoding="utf-8"?>
<ds:datastoreItem xmlns:ds="http://schemas.openxmlformats.org/officeDocument/2006/customXml" ds:itemID="{5C5906CC-9577-46AE-A72B-F079BE5A9DF9}">
  <ds:schemaRefs>
    <ds:schemaRef ds:uri="http://www.w3.org/2001/XMLSchema"/>
  </ds:schemaRefs>
</ds:datastoreItem>
</file>

<file path=customXml/itemProps68.xml><?xml version="1.0" encoding="utf-8"?>
<ds:datastoreItem xmlns:ds="http://schemas.openxmlformats.org/officeDocument/2006/customXml" ds:itemID="{C41181A3-BF44-4324-AECB-875CE9EE15F3}">
  <ds:schemaRefs>
    <ds:schemaRef ds:uri="http://www.w3.org/2001/XMLSchema"/>
  </ds:schemaRefs>
</ds:datastoreItem>
</file>

<file path=customXml/itemProps69.xml><?xml version="1.0" encoding="utf-8"?>
<ds:datastoreItem xmlns:ds="http://schemas.openxmlformats.org/officeDocument/2006/customXml" ds:itemID="{F14CBA09-FEAF-404B-987F-1AB49AD0F098}">
  <ds:schemaRefs>
    <ds:schemaRef ds:uri="http://www.w3.org/2001/XMLSchema"/>
  </ds:schemaRefs>
</ds:datastoreItem>
</file>

<file path=customXml/itemProps7.xml><?xml version="1.0" encoding="utf-8"?>
<ds:datastoreItem xmlns:ds="http://schemas.openxmlformats.org/officeDocument/2006/customXml" ds:itemID="{B3404B29-B12B-4AD6-9600-2326122AA242}">
  <ds:schemaRefs>
    <ds:schemaRef ds:uri="http://www.w3.org/2001/XMLSchema"/>
  </ds:schemaRefs>
</ds:datastoreItem>
</file>

<file path=customXml/itemProps70.xml><?xml version="1.0" encoding="utf-8"?>
<ds:datastoreItem xmlns:ds="http://schemas.openxmlformats.org/officeDocument/2006/customXml" ds:itemID="{F1B18864-DD5F-475F-B43E-533AC977E410}">
  <ds:schemaRefs>
    <ds:schemaRef ds:uri="http://www.w3.org/2001/XMLSchema"/>
  </ds:schemaRefs>
</ds:datastoreItem>
</file>

<file path=customXml/itemProps71.xml><?xml version="1.0" encoding="utf-8"?>
<ds:datastoreItem xmlns:ds="http://schemas.openxmlformats.org/officeDocument/2006/customXml" ds:itemID="{DD17EEC6-5F8B-4310-BB96-6C3EEF0EA269}">
  <ds:schemaRefs>
    <ds:schemaRef ds:uri="http://www.w3.org/2001/XMLSchema"/>
  </ds:schemaRefs>
</ds:datastoreItem>
</file>

<file path=customXml/itemProps72.xml><?xml version="1.0" encoding="utf-8"?>
<ds:datastoreItem xmlns:ds="http://schemas.openxmlformats.org/officeDocument/2006/customXml" ds:itemID="{D920BC7D-0E74-416C-8543-B96BBED6515E}">
  <ds:schemaRefs>
    <ds:schemaRef ds:uri="http://www.w3.org/2001/XMLSchema"/>
  </ds:schemaRefs>
</ds:datastoreItem>
</file>

<file path=customXml/itemProps73.xml><?xml version="1.0" encoding="utf-8"?>
<ds:datastoreItem xmlns:ds="http://schemas.openxmlformats.org/officeDocument/2006/customXml" ds:itemID="{6ADCAC67-3F1D-4007-983F-762BE2D4201E}">
  <ds:schemaRefs>
    <ds:schemaRef ds:uri="http://www.w3.org/2001/XMLSchema"/>
  </ds:schemaRefs>
</ds:datastoreItem>
</file>

<file path=customXml/itemProps74.xml><?xml version="1.0" encoding="utf-8"?>
<ds:datastoreItem xmlns:ds="http://schemas.openxmlformats.org/officeDocument/2006/customXml" ds:itemID="{45EA548E-B642-4A23-8208-FB88CCD6269A}">
  <ds:schemaRefs>
    <ds:schemaRef ds:uri="http://www.w3.org/2001/XMLSchema"/>
  </ds:schemaRefs>
</ds:datastoreItem>
</file>

<file path=customXml/itemProps75.xml><?xml version="1.0" encoding="utf-8"?>
<ds:datastoreItem xmlns:ds="http://schemas.openxmlformats.org/officeDocument/2006/customXml" ds:itemID="{9B333AB5-3357-4D07-93E0-A8BB3B59721F}">
  <ds:schemaRefs>
    <ds:schemaRef ds:uri="http://www.w3.org/2001/XMLSchema"/>
  </ds:schemaRefs>
</ds:datastoreItem>
</file>

<file path=customXml/itemProps76.xml><?xml version="1.0" encoding="utf-8"?>
<ds:datastoreItem xmlns:ds="http://schemas.openxmlformats.org/officeDocument/2006/customXml" ds:itemID="{5071CEB3-5C80-4DBF-AE51-491CFD3DFA23}">
  <ds:schemaRefs>
    <ds:schemaRef ds:uri="http://www.w3.org/2001/XMLSchema"/>
  </ds:schemaRefs>
</ds:datastoreItem>
</file>

<file path=customXml/itemProps77.xml><?xml version="1.0" encoding="utf-8"?>
<ds:datastoreItem xmlns:ds="http://schemas.openxmlformats.org/officeDocument/2006/customXml" ds:itemID="{E3C83210-83F3-4052-93A1-34C0F01E9190}">
  <ds:schemaRefs>
    <ds:schemaRef ds:uri="http://www.w3.org/2001/XMLSchema"/>
  </ds:schemaRefs>
</ds:datastoreItem>
</file>

<file path=customXml/itemProps78.xml><?xml version="1.0" encoding="utf-8"?>
<ds:datastoreItem xmlns:ds="http://schemas.openxmlformats.org/officeDocument/2006/customXml" ds:itemID="{E4CF58FF-8B25-476F-8B2F-439CAFE774DB}">
  <ds:schemaRefs>
    <ds:schemaRef ds:uri="http://www.w3.org/2001/XMLSchema"/>
  </ds:schemaRefs>
</ds:datastoreItem>
</file>

<file path=customXml/itemProps79.xml><?xml version="1.0" encoding="utf-8"?>
<ds:datastoreItem xmlns:ds="http://schemas.openxmlformats.org/officeDocument/2006/customXml" ds:itemID="{B91D2705-ACEF-4143-B997-7FA71253E366}">
  <ds:schemaRefs>
    <ds:schemaRef ds:uri="http://www.w3.org/2001/XMLSchema"/>
  </ds:schemaRefs>
</ds:datastoreItem>
</file>

<file path=customXml/itemProps8.xml><?xml version="1.0" encoding="utf-8"?>
<ds:datastoreItem xmlns:ds="http://schemas.openxmlformats.org/officeDocument/2006/customXml" ds:itemID="{C4463173-EC99-467C-9A70-BD2BF1240458}">
  <ds:schemaRefs>
    <ds:schemaRef ds:uri="http://www.w3.org/2001/XMLSchema"/>
  </ds:schemaRefs>
</ds:datastoreItem>
</file>

<file path=customXml/itemProps80.xml><?xml version="1.0" encoding="utf-8"?>
<ds:datastoreItem xmlns:ds="http://schemas.openxmlformats.org/officeDocument/2006/customXml" ds:itemID="{3B15A1B3-1D28-4C73-AE56-27F458C0E8B2}">
  <ds:schemaRefs>
    <ds:schemaRef ds:uri="http://www.w3.org/2001/XMLSchema"/>
  </ds:schemaRefs>
</ds:datastoreItem>
</file>

<file path=customXml/itemProps81.xml><?xml version="1.0" encoding="utf-8"?>
<ds:datastoreItem xmlns:ds="http://schemas.openxmlformats.org/officeDocument/2006/customXml" ds:itemID="{6976FD9E-361B-4502-B047-FD558B6F42E4}">
  <ds:schemaRefs>
    <ds:schemaRef ds:uri="http://www.w3.org/2001/XMLSchema"/>
  </ds:schemaRefs>
</ds:datastoreItem>
</file>

<file path=customXml/itemProps82.xml><?xml version="1.0" encoding="utf-8"?>
<ds:datastoreItem xmlns:ds="http://schemas.openxmlformats.org/officeDocument/2006/customXml" ds:itemID="{492FC0CD-A4A9-401E-847E-C8E616AD5CF1}">
  <ds:schemaRefs>
    <ds:schemaRef ds:uri="http://www.w3.org/2001/XMLSchema"/>
  </ds:schemaRefs>
</ds:datastoreItem>
</file>

<file path=customXml/itemProps83.xml><?xml version="1.0" encoding="utf-8"?>
<ds:datastoreItem xmlns:ds="http://schemas.openxmlformats.org/officeDocument/2006/customXml" ds:itemID="{010DCB56-5374-43C9-8CB3-EA2DBB62B635}">
  <ds:schemaRefs>
    <ds:schemaRef ds:uri="http://www.w3.org/2001/XMLSchema"/>
  </ds:schemaRefs>
</ds:datastoreItem>
</file>

<file path=customXml/itemProps84.xml><?xml version="1.0" encoding="utf-8"?>
<ds:datastoreItem xmlns:ds="http://schemas.openxmlformats.org/officeDocument/2006/customXml" ds:itemID="{8C1A4997-C63A-4056-985E-7F42901B91FE}">
  <ds:schemaRefs>
    <ds:schemaRef ds:uri="http://www.w3.org/2001/XMLSchema"/>
  </ds:schemaRefs>
</ds:datastoreItem>
</file>

<file path=customXml/itemProps85.xml><?xml version="1.0" encoding="utf-8"?>
<ds:datastoreItem xmlns:ds="http://schemas.openxmlformats.org/officeDocument/2006/customXml" ds:itemID="{15550D2E-77D5-4107-9EB9-5BD1AA00DE54}">
  <ds:schemaRefs>
    <ds:schemaRef ds:uri="http://www.w3.org/2001/XMLSchema"/>
  </ds:schemaRefs>
</ds:datastoreItem>
</file>

<file path=customXml/itemProps86.xml><?xml version="1.0" encoding="utf-8"?>
<ds:datastoreItem xmlns:ds="http://schemas.openxmlformats.org/officeDocument/2006/customXml" ds:itemID="{6B1F5878-E454-48B9-AE28-12E9657CE09F}">
  <ds:schemaRefs>
    <ds:schemaRef ds:uri="http://www.w3.org/2001/XMLSchema"/>
  </ds:schemaRefs>
</ds:datastoreItem>
</file>

<file path=customXml/itemProps87.xml><?xml version="1.0" encoding="utf-8"?>
<ds:datastoreItem xmlns:ds="http://schemas.openxmlformats.org/officeDocument/2006/customXml" ds:itemID="{E571E618-B32B-4FB0-BD5B-D83EAD2F7B68}">
  <ds:schemaRefs>
    <ds:schemaRef ds:uri="http://www.w3.org/2001/XMLSchema"/>
  </ds:schemaRefs>
</ds:datastoreItem>
</file>

<file path=customXml/itemProps88.xml><?xml version="1.0" encoding="utf-8"?>
<ds:datastoreItem xmlns:ds="http://schemas.openxmlformats.org/officeDocument/2006/customXml" ds:itemID="{E917FBD8-6C97-4CD7-97F4-1E1500CE9A9C}">
  <ds:schemaRefs>
    <ds:schemaRef ds:uri="http://www.w3.org/2001/XMLSchema"/>
  </ds:schemaRefs>
</ds:datastoreItem>
</file>

<file path=customXml/itemProps89.xml><?xml version="1.0" encoding="utf-8"?>
<ds:datastoreItem xmlns:ds="http://schemas.openxmlformats.org/officeDocument/2006/customXml" ds:itemID="{24D0C25D-1662-4AAA-8B72-882D4C7923F2}">
  <ds:schemaRefs>
    <ds:schemaRef ds:uri="http://www.w3.org/2001/XMLSchema"/>
  </ds:schemaRefs>
</ds:datastoreItem>
</file>

<file path=customXml/itemProps9.xml><?xml version="1.0" encoding="utf-8"?>
<ds:datastoreItem xmlns:ds="http://schemas.openxmlformats.org/officeDocument/2006/customXml" ds:itemID="{908A442A-272A-4084-8BFF-86F399EE53D1}">
  <ds:schemaRefs>
    <ds:schemaRef ds:uri="http://www.w3.org/2001/XMLSchema"/>
  </ds:schemaRefs>
</ds:datastoreItem>
</file>

<file path=customXml/itemProps90.xml><?xml version="1.0" encoding="utf-8"?>
<ds:datastoreItem xmlns:ds="http://schemas.openxmlformats.org/officeDocument/2006/customXml" ds:itemID="{3B01AB26-0D54-4113-B422-661364B3EFF4}">
  <ds:schemaRefs>
    <ds:schemaRef ds:uri="http://www.w3.org/2001/XMLSchema"/>
  </ds:schemaRefs>
</ds:datastoreItem>
</file>

<file path=customXml/itemProps91.xml><?xml version="1.0" encoding="utf-8"?>
<ds:datastoreItem xmlns:ds="http://schemas.openxmlformats.org/officeDocument/2006/customXml" ds:itemID="{DCAF5072-A438-4714-B024-46E790B86871}">
  <ds:schemaRefs>
    <ds:schemaRef ds:uri="http://www.w3.org/2001/XMLSchema"/>
  </ds:schemaRefs>
</ds:datastoreItem>
</file>

<file path=customXml/itemProps92.xml><?xml version="1.0" encoding="utf-8"?>
<ds:datastoreItem xmlns:ds="http://schemas.openxmlformats.org/officeDocument/2006/customXml" ds:itemID="{4A8EF070-B7A1-4D20-AA54-61F173CA2706}">
  <ds:schemaRefs>
    <ds:schemaRef ds:uri="http://www.w3.org/2001/XMLSchema"/>
  </ds:schemaRefs>
</ds:datastoreItem>
</file>

<file path=customXml/itemProps93.xml><?xml version="1.0" encoding="utf-8"?>
<ds:datastoreItem xmlns:ds="http://schemas.openxmlformats.org/officeDocument/2006/customXml" ds:itemID="{D0469867-7F77-4C08-BA47-F13117968712}">
  <ds:schemaRefs>
    <ds:schemaRef ds:uri="http://www.w3.org/2001/XMLSchema"/>
  </ds:schemaRefs>
</ds:datastoreItem>
</file>

<file path=customXml/itemProps94.xml><?xml version="1.0" encoding="utf-8"?>
<ds:datastoreItem xmlns:ds="http://schemas.openxmlformats.org/officeDocument/2006/customXml" ds:itemID="{3C5037D8-1C10-48FC-B574-3E2A96303063}">
  <ds:schemaRefs>
    <ds:schemaRef ds:uri="http://www.w3.org/2001/XMLSchema"/>
  </ds:schemaRefs>
</ds:datastoreItem>
</file>

<file path=customXml/itemProps95.xml><?xml version="1.0" encoding="utf-8"?>
<ds:datastoreItem xmlns:ds="http://schemas.openxmlformats.org/officeDocument/2006/customXml" ds:itemID="{E5504793-1271-4022-BCB6-0BA4DBC2D81F}">
  <ds:schemaRefs>
    <ds:schemaRef ds:uri="http://www.w3.org/2001/XMLSchema"/>
  </ds:schemaRefs>
</ds:datastoreItem>
</file>

<file path=customXml/itemProps96.xml><?xml version="1.0" encoding="utf-8"?>
<ds:datastoreItem xmlns:ds="http://schemas.openxmlformats.org/officeDocument/2006/customXml" ds:itemID="{D990E9DF-1A4E-4F2A-8121-BA08FBC8D985}">
  <ds:schemaRefs>
    <ds:schemaRef ds:uri="http://www.w3.org/2001/XMLSchema"/>
  </ds:schemaRefs>
</ds:datastoreItem>
</file>

<file path=customXml/itemProps97.xml><?xml version="1.0" encoding="utf-8"?>
<ds:datastoreItem xmlns:ds="http://schemas.openxmlformats.org/officeDocument/2006/customXml" ds:itemID="{4F8795E7-FDA5-4515-AF25-E37DF3EBB4BE}">
  <ds:schemaRefs>
    <ds:schemaRef ds:uri="http://www.w3.org/2001/XMLSchema"/>
  </ds:schemaRefs>
</ds:datastoreItem>
</file>

<file path=customXml/itemProps98.xml><?xml version="1.0" encoding="utf-8"?>
<ds:datastoreItem xmlns:ds="http://schemas.openxmlformats.org/officeDocument/2006/customXml" ds:itemID="{951ABEEF-F159-44D7-AE4A-50CFA1415A36}">
  <ds:schemaRefs>
    <ds:schemaRef ds:uri="http://www.w3.org/2001/XMLSchema"/>
  </ds:schemaRefs>
</ds:datastoreItem>
</file>

<file path=customXml/itemProps99.xml><?xml version="1.0" encoding="utf-8"?>
<ds:datastoreItem xmlns:ds="http://schemas.openxmlformats.org/officeDocument/2006/customXml" ds:itemID="{342181A4-8BE3-4EDA-BFC8-2F0D25E1A227}">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604</TotalTime>
  <Words>441</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DIN OT</vt:lpstr>
      <vt:lpstr>Marsh McLennan</vt:lpstr>
      <vt:lpstr>2_Marsh McLennan</vt:lpstr>
      <vt:lpstr>Risk Analysis Charts</vt:lpstr>
      <vt:lpstr>FRAIS DE DÉFENSE EN MOYENNE PAR RÉCLAMATION</vt:lpstr>
      <vt:lpstr>INDEMNITÉ OU FRAIS DE DÉFENSE</vt:lpstr>
      <vt:lpstr>Réclamations par projet</vt:lpstr>
      <vt:lpstr>Assurance pollution des entrepreneurs</vt:lpstr>
      <vt:lpstr>PROFIL DES LIMITES</vt:lpstr>
      <vt:lpstr>EXEMPLE DE RÉCLAMATION : FRACTURED FUEL SUPPLY LINE</vt:lpstr>
      <vt:lpstr>FAIT EN BREF</vt:lpstr>
    </vt:vector>
  </TitlesOfParts>
  <Company>Victor Insurance Managers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English v2024.11</dc:creator>
  <cp:lastModifiedBy>Katikala, Antony</cp:lastModifiedBy>
  <cp:revision>20</cp:revision>
  <dcterms:created xsi:type="dcterms:W3CDTF">2024-11-22T17:30:20Z</dcterms:created>
  <dcterms:modified xsi:type="dcterms:W3CDTF">2025-02-05T14:29:18Z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en-GB</vt:lpwstr>
  </property>
  <property fmtid="{D5CDD505-2E9C-101B-9397-08002B2CF9AE}" pid="13" name="MMCOA_BaseCo">
    <vt:lpwstr>VIC</vt:lpwstr>
  </property>
  <property fmtid="{D5CDD505-2E9C-101B-9397-08002B2CF9AE}" pid="14" name="MMCOA_RegCo">
    <vt:lpwstr>667</vt:lpwstr>
  </property>
  <property fmtid="{D5CDD505-2E9C-101B-9397-08002B2CF9AE}" pid="15" name="MMCOA_Brand">
    <vt:lpwstr>MMC2021</vt:lpwstr>
  </property>
  <property fmtid="{D5CDD505-2E9C-101B-9397-08002B2CF9AE}" pid="16" name="MMCOA_FeatureSet">
    <vt:lpwstr>VIC_2024_v2</vt:lpwstr>
  </property>
  <property fmtid="{D5CDD505-2E9C-101B-9397-08002B2CF9AE}" pid="17" name="MMCOA_Language">
    <vt:lpwstr>en-CA</vt:lpwstr>
  </property>
  <property fmtid="{D5CDD505-2E9C-101B-9397-08002B2CF9AE}" pid="18" name="MMCOA_LanguageDateFormat">
    <vt:lpwstr>d MMMM yyyy</vt:lpwstr>
  </property>
  <property fmtid="{D5CDD505-2E9C-101B-9397-08002B2CF9AE}" pid="19" name="MMCOA_LanguageLocaleId">
    <vt:lpwstr>4105</vt:lpwstr>
  </property>
  <property fmtid="{D5CDD505-2E9C-101B-9397-08002B2CF9AE}" pid="20" name="MMCOA_CoverDigest">
    <vt:lpwstr>MMC2021;grad;VIC_GradientStyles_v2;vic-v-blue-cover;WHITE;LIGHT</vt:lpwstr>
  </property>
  <property fmtid="{D5CDD505-2E9C-101B-9397-08002B2CF9AE}" pid="21" name="MMCOA_FontSize">
    <vt:lpwstr>Medium</vt:lpwstr>
  </property>
  <property fmtid="{D5CDD505-2E9C-101B-9397-08002B2CF9AE}" pid="22" name="MMCOA_CoverImageID">
    <vt:lpwstr>764f252e-1cc5-498d-87f8-b4b2ef606a81</vt:lpwstr>
  </property>
</Properties>
</file>