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customXml/itemProps94.xml" ContentType="application/vnd.openxmlformats-officedocument.customXmlProperties+xml"/>
  <Override PartName="/customXml/itemProps95.xml" ContentType="application/vnd.openxmlformats-officedocument.customXmlProperties+xml"/>
  <Override PartName="/customXml/itemProps96.xml" ContentType="application/vnd.openxmlformats-officedocument.customXmlProperties+xml"/>
  <Override PartName="/customXml/itemProps97.xml" ContentType="application/vnd.openxmlformats-officedocument.customXmlProperties+xml"/>
  <Override PartName="/customXml/itemProps98.xml" ContentType="application/vnd.openxmlformats-officedocument.customXmlProperties+xml"/>
  <Override PartName="/customXml/itemProps99.xml" ContentType="application/vnd.openxmlformats-officedocument.customXmlProperties+xml"/>
  <Override PartName="/customXml/itemProps100.xml" ContentType="application/vnd.openxmlformats-officedocument.customXmlProperties+xml"/>
  <Override PartName="/customXml/itemProps101.xml" ContentType="application/vnd.openxmlformats-officedocument.customXmlProperties+xml"/>
  <Override PartName="/customXml/itemProps102.xml" ContentType="application/vnd.openxmlformats-officedocument.customXmlProperties+xml"/>
  <Override PartName="/customXml/itemProps103.xml" ContentType="application/vnd.openxmlformats-officedocument.customXmlProperties+xml"/>
  <Override PartName="/customXml/itemProps104.xml" ContentType="application/vnd.openxmlformats-officedocument.customXmlProperties+xml"/>
  <Override PartName="/customXml/itemProps105.xml" ContentType="application/vnd.openxmlformats-officedocument.customXmlProperties+xml"/>
  <Override PartName="/customXml/itemProps106.xml" ContentType="application/vnd.openxmlformats-officedocument.customXmlProperties+xml"/>
  <Override PartName="/customXml/itemProps107.xml" ContentType="application/vnd.openxmlformats-officedocument.customXmlProperties+xml"/>
  <Override PartName="/customXml/itemProps108.xml" ContentType="application/vnd.openxmlformats-officedocument.customXmlProperties+xml"/>
  <Override PartName="/customXml/itemProps109.xml" ContentType="application/vnd.openxmlformats-officedocument.customXmlProperties+xml"/>
  <Override PartName="/customXml/itemProps110.xml" ContentType="application/vnd.openxmlformats-officedocument.customXmlProperties+xml"/>
  <Override PartName="/customXml/itemProps111.xml" ContentType="application/vnd.openxmlformats-officedocument.customXmlProperties+xml"/>
  <Override PartName="/customXml/itemProps112.xml" ContentType="application/vnd.openxmlformats-officedocument.customXmlProperties+xml"/>
  <Override PartName="/customXml/itemProps113.xml" ContentType="application/vnd.openxmlformats-officedocument.customXmlProperties+xml"/>
  <Override PartName="/customXml/itemProps114.xml" ContentType="application/vnd.openxmlformats-officedocument.customXmlProperties+xml"/>
  <Override PartName="/customXml/itemProps115.xml" ContentType="application/vnd.openxmlformats-officedocument.customXmlProperties+xml"/>
  <Override PartName="/customXml/itemProps116.xml" ContentType="application/vnd.openxmlformats-officedocument.customXmlProperties+xml"/>
  <Override PartName="/customXml/itemProps117.xml" ContentType="application/vnd.openxmlformats-officedocument.customXmlProperties+xml"/>
  <Override PartName="/customXml/itemProps118.xml" ContentType="application/vnd.openxmlformats-officedocument.customXmlProperties+xml"/>
  <Override PartName="/customXml/itemProps119.xml" ContentType="application/vnd.openxmlformats-officedocument.customXmlProperties+xml"/>
  <Override PartName="/customXml/itemProps120.xml" ContentType="application/vnd.openxmlformats-officedocument.customXmlProperties+xml"/>
  <Override PartName="/customXml/itemProps121.xml" ContentType="application/vnd.openxmlformats-officedocument.customXmlProperties+xml"/>
  <Override PartName="/customXml/itemProps122.xml" ContentType="application/vnd.openxmlformats-officedocument.customXmlProperties+xml"/>
  <Override PartName="/customXml/itemProps123.xml" ContentType="application/vnd.openxmlformats-officedocument.customXmlProperties+xml"/>
  <Override PartName="/customXml/itemProps124.xml" ContentType="application/vnd.openxmlformats-officedocument.customXmlProperties+xml"/>
  <Override PartName="/customXml/itemProps125.xml" ContentType="application/vnd.openxmlformats-officedocument.customXmlProperties+xml"/>
  <Override PartName="/customXml/itemProps126.xml" ContentType="application/vnd.openxmlformats-officedocument.customXmlProperties+xml"/>
  <Override PartName="/customXml/itemProps127.xml" ContentType="application/vnd.openxmlformats-officedocument.customXmlProperties+xml"/>
  <Override PartName="/customXml/itemProps128.xml" ContentType="application/vnd.openxmlformats-officedocument.customXmlProperties+xml"/>
  <Override PartName="/customXml/itemProps129.xml" ContentType="application/vnd.openxmlformats-officedocument.customXmlProperties+xml"/>
  <Override PartName="/customXml/itemProps130.xml" ContentType="application/vnd.openxmlformats-officedocument.customXmlProperties+xml"/>
  <Override PartName="/customXml/itemProps131.xml" ContentType="application/vnd.openxmlformats-officedocument.customXmlProperties+xml"/>
  <Override PartName="/customXml/itemProps132.xml" ContentType="application/vnd.openxmlformats-officedocument.customXmlProperties+xml"/>
  <Override PartName="/customXml/itemProps133.xml" ContentType="application/vnd.openxmlformats-officedocument.customXmlProperties+xml"/>
  <Override PartName="/customXml/itemProps134.xml" ContentType="application/vnd.openxmlformats-officedocument.customXmlProperties+xml"/>
  <Override PartName="/customXml/itemProps135.xml" ContentType="application/vnd.openxmlformats-officedocument.customXmlProperties+xml"/>
  <Override PartName="/customXml/itemProps136.xml" ContentType="application/vnd.openxmlformats-officedocument.customXmlProperties+xml"/>
  <Override PartName="/customXml/itemProps137.xml" ContentType="application/vnd.openxmlformats-officedocument.customXmlProperties+xml"/>
  <Override PartName="/customXml/itemProps138.xml" ContentType="application/vnd.openxmlformats-officedocument.customXmlProperties+xml"/>
  <Override PartName="/customXml/itemProps139.xml" ContentType="application/vnd.openxmlformats-officedocument.customXmlProperties+xml"/>
  <Override PartName="/customXml/itemProps140.xml" ContentType="application/vnd.openxmlformats-officedocument.customXmlProperties+xml"/>
  <Override PartName="/customXml/itemProps141.xml" ContentType="application/vnd.openxmlformats-officedocument.customXmlProperties+xml"/>
  <Override PartName="/customXml/itemProps142.xml" ContentType="application/vnd.openxmlformats-officedocument.customXmlProperties+xml"/>
  <Override PartName="/customXml/itemProps143.xml" ContentType="application/vnd.openxmlformats-officedocument.customXmlProperties+xml"/>
  <Override PartName="/customXml/itemProps144.xml" ContentType="application/vnd.openxmlformats-officedocument.customXmlProperties+xml"/>
  <Override PartName="/customXml/itemProps145.xml" ContentType="application/vnd.openxmlformats-officedocument.customXmlProperties+xml"/>
  <Override PartName="/customXml/itemProps146.xml" ContentType="application/vnd.openxmlformats-officedocument.customXmlProperties+xml"/>
  <Override PartName="/customXml/itemProps147.xml" ContentType="application/vnd.openxmlformats-officedocument.customXmlProperties+xml"/>
  <Override PartName="/customXml/itemProps148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49"/>
    <p:sldMasterId id="2147483731" r:id="rId150"/>
  </p:sldMasterIdLst>
  <p:notesMasterIdLst>
    <p:notesMasterId r:id="rId156"/>
  </p:notesMasterIdLst>
  <p:handoutMasterIdLst>
    <p:handoutMasterId r:id="rId157"/>
  </p:handoutMasterIdLst>
  <p:sldIdLst>
    <p:sldId id="256" r:id="rId151"/>
    <p:sldId id="266" r:id="rId152"/>
    <p:sldId id="269" r:id="rId153"/>
    <p:sldId id="264" r:id="rId154"/>
    <p:sldId id="272" r:id="rId155"/>
  </p:sldIdLst>
  <p:sldSz cx="12192000" cy="6858000"/>
  <p:notesSz cx="6858000" cy="9144000"/>
  <p:custDataLst>
    <p:custData r:id="rId108"/>
    <p:tags r:id="rId158"/>
  </p:custDataLst>
  <p:defaultTextStyle>
    <a:defPPr>
      <a:defRPr lang="en-GB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ringer, Adam" initials="SA" lastIdx="13" clrIdx="0">
    <p:extLst>
      <p:ext uri="{19B8F6BF-5375-455C-9EA6-DF929625EA0E}">
        <p15:presenceInfo xmlns:p15="http://schemas.microsoft.com/office/powerpoint/2012/main" userId="S::adam.stringer@lippincott.com::7e8bf982-08f3-4205-8544-04909412e7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C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1A551C0-2021-AC11-E31C-4D4D43000001}">
  <a:tblStyle styleId="{C1A551C0-2021-AC11-E31C-4D4D43000001}" styleName="MMC 2021 Brand Table 1">
    <a:wholeTbl>
      <a:tcTxStyle>
        <a:fontRef idx="minor">
          <a:schemeClr val="dk1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solidFill>
                <a:srgbClr val="949494"/>
              </a:solidFill>
            </a:ln>
          </a:insideH>
          <a:insideV>
            <a:ln w="12700" cmpd="sng">
              <a:noFill/>
            </a:ln>
          </a:insideV>
        </a:tcBdr>
        <a:fill>
          <a:solidFill>
            <a:schemeClr val="lt1">
              <a:tint val="100000"/>
            </a:schemeClr>
          </a:solidFill>
        </a:fill>
      </a:tcStyle>
    </a:wholeTbl>
    <a:band1H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noFill/>
            </a:ln>
          </a:insideH>
          <a:insideV>
            <a:ln w="12700" cmpd="sng">
              <a:noFill/>
            </a:ln>
          </a:insideV>
        </a:tcBdr>
        <a:fill>
          <a:solidFill>
            <a:srgbClr val="F0F0F0"/>
          </a:solidFill>
        </a:fill>
      </a:tcStyle>
    </a:band1H>
    <a:band2H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noFill/>
            </a:ln>
          </a:insideH>
          <a:insideV>
            <a:ln w="12700" cmpd="sng">
              <a:noFill/>
            </a:ln>
          </a:insideV>
        </a:tcBdr>
      </a:tcStyle>
    </a:band2H>
    <a:band1V>
      <a:tcStyle>
        <a:tcBdr/>
        <a:fill>
          <a:solidFill>
            <a:srgbClr val="F0F0F0"/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bg1"/>
      </a:tcTxStyle>
      <a:tcStyle>
        <a:tcBdr>
          <a:insideH>
            <a:ln w="12700" cmpd="sng">
              <a:solidFill>
                <a:srgbClr val="FFFFFF"/>
              </a:solidFill>
            </a:ln>
          </a:insideH>
        </a:tcBdr>
        <a:fill>
          <a:solidFill>
            <a:schemeClr val="accent1">
              <a:tint val="100000"/>
            </a:schemeClr>
          </a:solidFill>
        </a:fill>
      </a:tcStyle>
    </a:lastCol>
    <a:firstCol>
      <a:tcTxStyle b="on">
        <a:fontRef idx="minor">
          <a:prstClr val="black"/>
        </a:fontRef>
        <a:schemeClr val="bg1"/>
      </a:tcTxStyle>
      <a:tcStyle>
        <a:tcBdr>
          <a:insideH>
            <a:ln w="12700" cmpd="sng">
              <a:solidFill>
                <a:srgbClr val="FFFFFF"/>
              </a:solidFill>
            </a:ln>
          </a:insideH>
        </a:tcBdr>
        <a:fill>
          <a:solidFill>
            <a:schemeClr val="accent1"/>
          </a:solidFill>
        </a:fill>
      </a:tcStyle>
    </a:firstCol>
    <a:lastRow>
      <a:tcTxStyle b="on">
        <a:fontRef idx="minor">
          <a:schemeClr val="bg1"/>
        </a:fontRef>
        <a:schemeClr val="bg1"/>
      </a:tcTxStyle>
      <a:tcStyle>
        <a:tcBdr/>
        <a:fill>
          <a:solidFill>
            <a:srgbClr val="565656"/>
          </a:solidFill>
        </a:fill>
      </a:tcStyle>
    </a:lastRow>
    <a:firstRow>
      <a:tcTxStyle b="on">
        <a:fontRef idx="minor">
          <a:schemeClr val="bg1"/>
        </a:fontRef>
        <a:schemeClr val="bg1"/>
      </a:tcTxStyle>
      <a:tcStyle>
        <a:tcBdr/>
        <a:fill>
          <a:solidFill>
            <a:srgbClr val="002C77"/>
          </a:solidFill>
        </a:fill>
      </a:tcStyle>
    </a:firstRow>
  </a:tblStyle>
  <a:tblStyle styleId="{C1A551C0-2021-AC11-E31C-4D4D43000002}" styleName="MMC 2021 Brand Table 2">
    <a:wholeTbl>
      <a:tcTxStyle>
        <a:fontRef idx="minor">
          <a:schemeClr val="dk1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solidFill>
                <a:srgbClr val="949494"/>
              </a:solidFill>
            </a:ln>
          </a:insideH>
          <a:insideV>
            <a:ln w="12700" cmpd="sng">
              <a:noFill/>
            </a:ln>
          </a:insideV>
        </a:tcBdr>
        <a:fill>
          <a:solidFill>
            <a:schemeClr val="lt1">
              <a:tint val="100000"/>
            </a:schemeClr>
          </a:solidFill>
        </a:fill>
      </a:tcStyle>
    </a:wholeTbl>
    <a:la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>
              <a:tint val="100000"/>
            </a:schemeClr>
          </a:solidFill>
        </a:fill>
      </a:tcStyle>
    </a:lastCol>
    <a:fir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>
              <a:tint val="100000"/>
            </a:schemeClr>
          </a:solidFill>
        </a:fill>
      </a:tcStyle>
    </a:firstCol>
    <a:lastRow>
      <a:tcTxStyle>
        <a:fontRef idx="minor">
          <a:prstClr val="black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28575" cmpd="sng">
              <a:solidFill>
                <a:srgbClr val="565656"/>
              </a:solidFill>
            </a:ln>
          </a:top>
          <a:bottom>
            <a:ln w="28575" cmpd="sng">
              <a:solidFill>
                <a:srgbClr val="565656"/>
              </a:solidFill>
            </a:ln>
          </a:bottom>
          <a:insideH>
            <a:ln w="28575" cmpd="sng">
              <a:solidFill>
                <a:srgbClr val="565656"/>
              </a:solidFill>
            </a:ln>
          </a:insideH>
          <a:insideV>
            <a:ln w="12700" cmpd="sng">
              <a:noFill/>
            </a:ln>
          </a:insideV>
        </a:tcBdr>
        <a:fill>
          <a:solidFill>
            <a:schemeClr val="lt1">
              <a:tint val="100000"/>
            </a:schemeClr>
          </a:solidFill>
        </a:fill>
      </a:tcStyle>
    </a:lastRow>
    <a:firstRow>
      <a:tcTxStyle b="on">
        <a:fontRef idx="minor">
          <a:schemeClr val="bg1"/>
        </a:fontRef>
        <a:srgbClr val="002C77"/>
      </a:tcTxStyle>
      <a:tcStyle>
        <a:tcBdr/>
        <a:fill>
          <a:solidFill>
            <a:schemeClr val="lt1">
              <a:tint val="10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96327"/>
  </p:normalViewPr>
  <p:slideViewPr>
    <p:cSldViewPr snapToGrid="0" snapToObjects="1">
      <p:cViewPr varScale="1">
        <p:scale>
          <a:sx n="102" d="100"/>
          <a:sy n="102" d="100"/>
        </p:scale>
        <p:origin x="240" y="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00" d="100"/>
          <a:sy n="100" d="100"/>
        </p:scale>
        <p:origin x="3336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customXml" Target="../customXml/item117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63" Type="http://schemas.openxmlformats.org/officeDocument/2006/relationships/customXml" Target="../customXml/item63.xml"/><Relationship Id="rId84" Type="http://schemas.openxmlformats.org/officeDocument/2006/relationships/customXml" Target="../customXml/item84.xml"/><Relationship Id="rId138" Type="http://schemas.openxmlformats.org/officeDocument/2006/relationships/customXml" Target="../customXml/item138.xml"/><Relationship Id="rId159" Type="http://schemas.openxmlformats.org/officeDocument/2006/relationships/commentAuthors" Target="commentAuthors.xml"/><Relationship Id="rId107" Type="http://schemas.openxmlformats.org/officeDocument/2006/relationships/customXml" Target="../customXml/item107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53" Type="http://schemas.openxmlformats.org/officeDocument/2006/relationships/customXml" Target="../customXml/item53.xml"/><Relationship Id="rId74" Type="http://schemas.openxmlformats.org/officeDocument/2006/relationships/customXml" Target="../customXml/item74.xml"/><Relationship Id="rId128" Type="http://schemas.openxmlformats.org/officeDocument/2006/relationships/customXml" Target="../customXml/item128.xml"/><Relationship Id="rId149" Type="http://schemas.openxmlformats.org/officeDocument/2006/relationships/slideMaster" Target="slideMasters/slideMaster1.xml"/><Relationship Id="rId5" Type="http://schemas.openxmlformats.org/officeDocument/2006/relationships/customXml" Target="../customXml/item5.xml"/><Relationship Id="rId95" Type="http://schemas.openxmlformats.org/officeDocument/2006/relationships/customXml" Target="../customXml/item95.xml"/><Relationship Id="rId160" Type="http://schemas.openxmlformats.org/officeDocument/2006/relationships/presProps" Target="presProps.xml"/><Relationship Id="rId22" Type="http://schemas.openxmlformats.org/officeDocument/2006/relationships/customXml" Target="../customXml/item22.xml"/><Relationship Id="rId43" Type="http://schemas.openxmlformats.org/officeDocument/2006/relationships/customXml" Target="../customXml/item43.xml"/><Relationship Id="rId64" Type="http://schemas.openxmlformats.org/officeDocument/2006/relationships/customXml" Target="../customXml/item64.xml"/><Relationship Id="rId118" Type="http://schemas.openxmlformats.org/officeDocument/2006/relationships/customXml" Target="../customXml/item118.xml"/><Relationship Id="rId139" Type="http://schemas.openxmlformats.org/officeDocument/2006/relationships/customXml" Target="../customXml/item139.xml"/><Relationship Id="rId85" Type="http://schemas.openxmlformats.org/officeDocument/2006/relationships/customXml" Target="../customXml/item85.xml"/><Relationship Id="rId150" Type="http://schemas.openxmlformats.org/officeDocument/2006/relationships/slideMaster" Target="slideMasters/slideMaster2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59" Type="http://schemas.openxmlformats.org/officeDocument/2006/relationships/customXml" Target="../customXml/item59.xml"/><Relationship Id="rId103" Type="http://schemas.openxmlformats.org/officeDocument/2006/relationships/customXml" Target="../customXml/item103.xml"/><Relationship Id="rId108" Type="http://schemas.openxmlformats.org/officeDocument/2006/relationships/customXml" Target="../customXml/item108.xml"/><Relationship Id="rId124" Type="http://schemas.openxmlformats.org/officeDocument/2006/relationships/customXml" Target="../customXml/item124.xml"/><Relationship Id="rId129" Type="http://schemas.openxmlformats.org/officeDocument/2006/relationships/customXml" Target="../customXml/item129.xml"/><Relationship Id="rId54" Type="http://schemas.openxmlformats.org/officeDocument/2006/relationships/customXml" Target="../customXml/item54.xml"/><Relationship Id="rId70" Type="http://schemas.openxmlformats.org/officeDocument/2006/relationships/customXml" Target="../customXml/item70.xml"/><Relationship Id="rId75" Type="http://schemas.openxmlformats.org/officeDocument/2006/relationships/customXml" Target="../customXml/item75.xml"/><Relationship Id="rId91" Type="http://schemas.openxmlformats.org/officeDocument/2006/relationships/customXml" Target="../customXml/item91.xml"/><Relationship Id="rId96" Type="http://schemas.openxmlformats.org/officeDocument/2006/relationships/customXml" Target="../customXml/item96.xml"/><Relationship Id="rId140" Type="http://schemas.openxmlformats.org/officeDocument/2006/relationships/customXml" Target="../customXml/item140.xml"/><Relationship Id="rId145" Type="http://schemas.openxmlformats.org/officeDocument/2006/relationships/customXml" Target="../customXml/item145.xml"/><Relationship Id="rId16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49" Type="http://schemas.openxmlformats.org/officeDocument/2006/relationships/customXml" Target="../customXml/item49.xml"/><Relationship Id="rId114" Type="http://schemas.openxmlformats.org/officeDocument/2006/relationships/customXml" Target="../customXml/item114.xml"/><Relationship Id="rId119" Type="http://schemas.openxmlformats.org/officeDocument/2006/relationships/customXml" Target="../customXml/item119.xml"/><Relationship Id="rId44" Type="http://schemas.openxmlformats.org/officeDocument/2006/relationships/customXml" Target="../customXml/item44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81" Type="http://schemas.openxmlformats.org/officeDocument/2006/relationships/customXml" Target="../customXml/item81.xml"/><Relationship Id="rId86" Type="http://schemas.openxmlformats.org/officeDocument/2006/relationships/customXml" Target="../customXml/item86.xml"/><Relationship Id="rId130" Type="http://schemas.openxmlformats.org/officeDocument/2006/relationships/customXml" Target="../customXml/item130.xml"/><Relationship Id="rId135" Type="http://schemas.openxmlformats.org/officeDocument/2006/relationships/customXml" Target="../customXml/item135.xml"/><Relationship Id="rId151" Type="http://schemas.openxmlformats.org/officeDocument/2006/relationships/slide" Target="slides/slide1.xml"/><Relationship Id="rId156" Type="http://schemas.openxmlformats.org/officeDocument/2006/relationships/notesMaster" Target="notesMasters/notesMaster1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109" Type="http://schemas.openxmlformats.org/officeDocument/2006/relationships/customXml" Target="../customXml/item109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customXml" Target="../customXml/item97.xml"/><Relationship Id="rId104" Type="http://schemas.openxmlformats.org/officeDocument/2006/relationships/customXml" Target="../customXml/item104.xml"/><Relationship Id="rId120" Type="http://schemas.openxmlformats.org/officeDocument/2006/relationships/customXml" Target="../customXml/item120.xml"/><Relationship Id="rId125" Type="http://schemas.openxmlformats.org/officeDocument/2006/relationships/customXml" Target="../customXml/item125.xml"/><Relationship Id="rId141" Type="http://schemas.openxmlformats.org/officeDocument/2006/relationships/customXml" Target="../customXml/item141.xml"/><Relationship Id="rId146" Type="http://schemas.openxmlformats.org/officeDocument/2006/relationships/customXml" Target="../customXml/item146.xml"/><Relationship Id="rId7" Type="http://schemas.openxmlformats.org/officeDocument/2006/relationships/customXml" Target="../customXml/item7.xml"/><Relationship Id="rId71" Type="http://schemas.openxmlformats.org/officeDocument/2006/relationships/customXml" Target="../customXml/item71.xml"/><Relationship Id="rId92" Type="http://schemas.openxmlformats.org/officeDocument/2006/relationships/customXml" Target="../customXml/item92.xml"/><Relationship Id="rId162" Type="http://schemas.openxmlformats.org/officeDocument/2006/relationships/theme" Target="theme/theme1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customXml" Target="../customXml/item87.xml"/><Relationship Id="rId110" Type="http://schemas.openxmlformats.org/officeDocument/2006/relationships/customXml" Target="../customXml/item110.xml"/><Relationship Id="rId115" Type="http://schemas.openxmlformats.org/officeDocument/2006/relationships/customXml" Target="../customXml/item115.xml"/><Relationship Id="rId131" Type="http://schemas.openxmlformats.org/officeDocument/2006/relationships/customXml" Target="../customXml/item131.xml"/><Relationship Id="rId136" Type="http://schemas.openxmlformats.org/officeDocument/2006/relationships/customXml" Target="../customXml/item136.xml"/><Relationship Id="rId157" Type="http://schemas.openxmlformats.org/officeDocument/2006/relationships/handoutMaster" Target="handoutMasters/handoutMaster1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Relationship Id="rId152" Type="http://schemas.openxmlformats.org/officeDocument/2006/relationships/slide" Target="slides/slide2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56" Type="http://schemas.openxmlformats.org/officeDocument/2006/relationships/customXml" Target="../customXml/item56.xml"/><Relationship Id="rId77" Type="http://schemas.openxmlformats.org/officeDocument/2006/relationships/customXml" Target="../customXml/item77.xml"/><Relationship Id="rId100" Type="http://schemas.openxmlformats.org/officeDocument/2006/relationships/customXml" Target="../customXml/item100.xml"/><Relationship Id="rId105" Type="http://schemas.openxmlformats.org/officeDocument/2006/relationships/customXml" Target="../customXml/item105.xml"/><Relationship Id="rId126" Type="http://schemas.openxmlformats.org/officeDocument/2006/relationships/customXml" Target="../customXml/item126.xml"/><Relationship Id="rId147" Type="http://schemas.openxmlformats.org/officeDocument/2006/relationships/customXml" Target="../customXml/item147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93" Type="http://schemas.openxmlformats.org/officeDocument/2006/relationships/customXml" Target="../customXml/item93.xml"/><Relationship Id="rId98" Type="http://schemas.openxmlformats.org/officeDocument/2006/relationships/customXml" Target="../customXml/item98.xml"/><Relationship Id="rId121" Type="http://schemas.openxmlformats.org/officeDocument/2006/relationships/customXml" Target="../customXml/item121.xml"/><Relationship Id="rId142" Type="http://schemas.openxmlformats.org/officeDocument/2006/relationships/customXml" Target="../customXml/item142.xml"/><Relationship Id="rId163" Type="http://schemas.openxmlformats.org/officeDocument/2006/relationships/tableStyles" Target="tableStyles.xml"/><Relationship Id="rId3" Type="http://schemas.openxmlformats.org/officeDocument/2006/relationships/customXml" Target="../customXml/item3.xml"/><Relationship Id="rId25" Type="http://schemas.openxmlformats.org/officeDocument/2006/relationships/customXml" Target="../customXml/item25.xml"/><Relationship Id="rId46" Type="http://schemas.openxmlformats.org/officeDocument/2006/relationships/customXml" Target="../customXml/item46.xml"/><Relationship Id="rId67" Type="http://schemas.openxmlformats.org/officeDocument/2006/relationships/customXml" Target="../customXml/item67.xml"/><Relationship Id="rId116" Type="http://schemas.openxmlformats.org/officeDocument/2006/relationships/customXml" Target="../customXml/item116.xml"/><Relationship Id="rId137" Type="http://schemas.openxmlformats.org/officeDocument/2006/relationships/customXml" Target="../customXml/item137.xml"/><Relationship Id="rId158" Type="http://schemas.openxmlformats.org/officeDocument/2006/relationships/tags" Target="tags/tag1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62" Type="http://schemas.openxmlformats.org/officeDocument/2006/relationships/customXml" Target="../customXml/item62.xml"/><Relationship Id="rId83" Type="http://schemas.openxmlformats.org/officeDocument/2006/relationships/customXml" Target="../customXml/item83.xml"/><Relationship Id="rId88" Type="http://schemas.openxmlformats.org/officeDocument/2006/relationships/customXml" Target="../customXml/item88.xml"/><Relationship Id="rId111" Type="http://schemas.openxmlformats.org/officeDocument/2006/relationships/customXml" Target="../customXml/item111.xml"/><Relationship Id="rId132" Type="http://schemas.openxmlformats.org/officeDocument/2006/relationships/customXml" Target="../customXml/item132.xml"/><Relationship Id="rId153" Type="http://schemas.openxmlformats.org/officeDocument/2006/relationships/slide" Target="slides/slide3.xml"/><Relationship Id="rId15" Type="http://schemas.openxmlformats.org/officeDocument/2006/relationships/customXml" Target="../customXml/item15.xml"/><Relationship Id="rId36" Type="http://schemas.openxmlformats.org/officeDocument/2006/relationships/customXml" Target="../customXml/item36.xml"/><Relationship Id="rId57" Type="http://schemas.openxmlformats.org/officeDocument/2006/relationships/customXml" Target="../customXml/item57.xml"/><Relationship Id="rId106" Type="http://schemas.openxmlformats.org/officeDocument/2006/relationships/customXml" Target="../customXml/item106.xml"/><Relationship Id="rId127" Type="http://schemas.openxmlformats.org/officeDocument/2006/relationships/customXml" Target="../customXml/item127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52" Type="http://schemas.openxmlformats.org/officeDocument/2006/relationships/customXml" Target="../customXml/item52.xml"/><Relationship Id="rId73" Type="http://schemas.openxmlformats.org/officeDocument/2006/relationships/customXml" Target="../customXml/item73.xml"/><Relationship Id="rId78" Type="http://schemas.openxmlformats.org/officeDocument/2006/relationships/customXml" Target="../customXml/item78.xml"/><Relationship Id="rId94" Type="http://schemas.openxmlformats.org/officeDocument/2006/relationships/customXml" Target="../customXml/item94.xml"/><Relationship Id="rId99" Type="http://schemas.openxmlformats.org/officeDocument/2006/relationships/customXml" Target="../customXml/item99.xml"/><Relationship Id="rId101" Type="http://schemas.openxmlformats.org/officeDocument/2006/relationships/customXml" Target="../customXml/item101.xml"/><Relationship Id="rId122" Type="http://schemas.openxmlformats.org/officeDocument/2006/relationships/customXml" Target="../customXml/item122.xml"/><Relationship Id="rId143" Type="http://schemas.openxmlformats.org/officeDocument/2006/relationships/customXml" Target="../customXml/item143.xml"/><Relationship Id="rId148" Type="http://schemas.openxmlformats.org/officeDocument/2006/relationships/customXml" Target="../customXml/item148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26" Type="http://schemas.openxmlformats.org/officeDocument/2006/relationships/customXml" Target="../customXml/item26.xml"/><Relationship Id="rId47" Type="http://schemas.openxmlformats.org/officeDocument/2006/relationships/customXml" Target="../customXml/item47.xml"/><Relationship Id="rId68" Type="http://schemas.openxmlformats.org/officeDocument/2006/relationships/customXml" Target="../customXml/item68.xml"/><Relationship Id="rId89" Type="http://schemas.openxmlformats.org/officeDocument/2006/relationships/customXml" Target="../customXml/item89.xml"/><Relationship Id="rId112" Type="http://schemas.openxmlformats.org/officeDocument/2006/relationships/customXml" Target="../customXml/item112.xml"/><Relationship Id="rId133" Type="http://schemas.openxmlformats.org/officeDocument/2006/relationships/customXml" Target="../customXml/item133.xml"/><Relationship Id="rId154" Type="http://schemas.openxmlformats.org/officeDocument/2006/relationships/slide" Target="slides/slide4.xml"/><Relationship Id="rId16" Type="http://schemas.openxmlformats.org/officeDocument/2006/relationships/customXml" Target="../customXml/item16.xml"/><Relationship Id="rId37" Type="http://schemas.openxmlformats.org/officeDocument/2006/relationships/customXml" Target="../customXml/item37.xml"/><Relationship Id="rId58" Type="http://schemas.openxmlformats.org/officeDocument/2006/relationships/customXml" Target="../customXml/item58.xml"/><Relationship Id="rId79" Type="http://schemas.openxmlformats.org/officeDocument/2006/relationships/customXml" Target="../customXml/item79.xml"/><Relationship Id="rId102" Type="http://schemas.openxmlformats.org/officeDocument/2006/relationships/customXml" Target="../customXml/item102.xml"/><Relationship Id="rId123" Type="http://schemas.openxmlformats.org/officeDocument/2006/relationships/customXml" Target="../customXml/item123.xml"/><Relationship Id="rId144" Type="http://schemas.openxmlformats.org/officeDocument/2006/relationships/customXml" Target="../customXml/item144.xml"/><Relationship Id="rId90" Type="http://schemas.openxmlformats.org/officeDocument/2006/relationships/customXml" Target="../customXml/item90.xml"/><Relationship Id="rId27" Type="http://schemas.openxmlformats.org/officeDocument/2006/relationships/customXml" Target="../customXml/item27.xml"/><Relationship Id="rId48" Type="http://schemas.openxmlformats.org/officeDocument/2006/relationships/customXml" Target="../customXml/item48.xml"/><Relationship Id="rId69" Type="http://schemas.openxmlformats.org/officeDocument/2006/relationships/customXml" Target="../customXml/item69.xml"/><Relationship Id="rId113" Type="http://schemas.openxmlformats.org/officeDocument/2006/relationships/customXml" Target="../customXml/item113.xml"/><Relationship Id="rId134" Type="http://schemas.openxmlformats.org/officeDocument/2006/relationships/customXml" Target="../customXml/item134.xml"/><Relationship Id="rId80" Type="http://schemas.openxmlformats.org/officeDocument/2006/relationships/customXml" Target="../customXml/item80.xml"/><Relationship Id="rId155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MGD.MRSHMC.COM\CA_DATA\GROUPS\OTT\DEP\SHARED\BUS_UNIT\ACT\Private\ENCON\2024\Esteem%20stats%20package\Data%20and%20Charts%20-%20English%20June%202024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MGD.MRSHMC.COM\CA_DATA\GROUPS\OTT\DEP\SHARED\BUS_UNIT\ACT\Private\ENCON\2024\Esteem%20stats%20package\Data%20and%20Charts%20-%20English%20June%202024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3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5230045038947994"/>
          <c:y val="0.27361607036350782"/>
          <c:w val="0.2808718367366243"/>
          <c:h val="0.47231345479415032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spPr>
    <a:solidFill>
      <a:srgbClr val="FFFFFF"/>
    </a:solidFill>
    <a:ln w="9525" cap="flat" cmpd="sng" algn="ctr">
      <a:noFill/>
      <a:prstDash val="solid"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rgbClr val="171516">
              <a:tint val="75000"/>
            </a:srgbClr>
          </a:solidFill>
          <a:prstDash val="solid"/>
          <a:round/>
        </a14:hiddenLine>
      </a:ext>
    </a:extLst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99064473376471"/>
          <c:y val="4.0610049991037456E-2"/>
          <c:w val="0.86982547973582514"/>
          <c:h val="0.797498257284550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931-4CC0-B301-A1D6D6D9F96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931-4CC0-B301-A1D6D6D9F963}"/>
              </c:ext>
            </c:extLst>
          </c:dPt>
          <c:cat>
            <c:strRef>
              <c:f>Sheet1!$A$2:$A$4</c:f>
              <c:strCache>
                <c:ptCount val="3"/>
                <c:pt idx="0">
                  <c:v>Réclamations avec frais de défense uniquement</c:v>
                </c:pt>
                <c:pt idx="1">
                  <c:v>Réclamations avec indemnité payée</c:v>
                </c:pt>
                <c:pt idx="2">
                  <c:v>Mixte pour toutes les réclamations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21841.024000000001</c:v>
                </c:pt>
                <c:pt idx="1">
                  <c:v>53022.030769230776</c:v>
                </c:pt>
                <c:pt idx="2">
                  <c:v>32508.210526315794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31-4CC0-B301-A1D6D6D9F9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38469632"/>
        <c:axId val="1338469152"/>
      </c:barChart>
      <c:catAx>
        <c:axId val="1338469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OT" panose="020B0504020201010104" pitchFamily="34" charset="0"/>
                <a:ea typeface="+mn-ea"/>
                <a:cs typeface="+mn-cs"/>
              </a:defRPr>
            </a:pPr>
            <a:endParaRPr lang="en-US"/>
          </a:p>
        </c:txPr>
        <c:crossAx val="1338469152"/>
        <c:crosses val="autoZero"/>
        <c:auto val="1"/>
        <c:lblAlgn val="ctr"/>
        <c:lblOffset val="100"/>
        <c:noMultiLvlLbl val="0"/>
      </c:catAx>
      <c:valAx>
        <c:axId val="1338469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1800" b="0" i="0" u="none" strike="noStrike" kern="1200" baseline="0" dirty="0">
                    <a:solidFill>
                      <a:srgbClr val="002147">
                        <a:lumMod val="65000"/>
                        <a:lumOff val="35000"/>
                      </a:srgbClr>
                    </a:solidFill>
                    <a:latin typeface="DIN OT" panose="020B0504020201010104" pitchFamily="34" charset="0"/>
                  </a:rPr>
                  <a:t>Dollars Canadiens </a:t>
                </a:r>
                <a:r>
                  <a:rPr lang="en-CA" sz="1800" b="0" i="0" u="none" strike="noStrike" kern="1200" baseline="0" dirty="0">
                    <a:solidFill>
                      <a:srgbClr val="002147">
                        <a:lumMod val="65000"/>
                        <a:lumOff val="35000"/>
                      </a:srgbClr>
                    </a:solidFill>
                  </a:rPr>
                  <a:t>($)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8469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3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5230045038947994"/>
          <c:y val="0.27361607036350782"/>
          <c:w val="0.2808718367366243"/>
          <c:h val="0.47231345479415032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spPr>
    <a:solidFill>
      <a:srgbClr val="FFFFFF"/>
    </a:solidFill>
    <a:ln w="9525" cap="flat" cmpd="sng" algn="ctr">
      <a:noFill/>
      <a:prstDash val="solid"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rgbClr val="171516">
              <a:tint val="75000"/>
            </a:srgbClr>
          </a:solidFill>
          <a:prstDash val="solid"/>
          <a:round/>
        </a14:hiddenLine>
      </a:ext>
    </a:extLst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770515319248462"/>
          <c:y val="4.0625385886992368E-2"/>
          <c:w val="0.35627277283408887"/>
          <c:h val="0.7964054253221535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931-4CC0-B301-A1D6D6D9F96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931-4CC0-B301-A1D6D6D9F96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Frais de défense uniquement</c:v>
                </c:pt>
                <c:pt idx="1">
                  <c:v>Indemnité incluant les frais de défense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0.64257028112449799</c:v>
                </c:pt>
                <c:pt idx="1">
                  <c:v>0.35742971887550201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31-4CC0-B301-A1D6D6D9F9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IN OT" panose="020B05040202010101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009-40CA-873F-7137053DC23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009-40CA-873F-7137053DC23F}"/>
              </c:ext>
            </c:extLst>
          </c:dPt>
          <c:cat>
            <c:strRef>
              <c:f>Sheet1!$A$2:$A$10</c:f>
              <c:strCache>
                <c:ptCount val="9"/>
                <c:pt idx="0">
                  <c:v>250K $</c:v>
                </c:pt>
                <c:pt idx="1">
                  <c:v>500K $</c:v>
                </c:pt>
                <c:pt idx="2">
                  <c:v>1M $</c:v>
                </c:pt>
                <c:pt idx="3">
                  <c:v>2M $</c:v>
                </c:pt>
                <c:pt idx="4">
                  <c:v>3M $</c:v>
                </c:pt>
                <c:pt idx="5">
                  <c:v>4M $</c:v>
                </c:pt>
                <c:pt idx="6">
                  <c:v>5M $</c:v>
                </c:pt>
                <c:pt idx="7">
                  <c:v>10M $</c:v>
                </c:pt>
                <c:pt idx="8">
                  <c:v>10M+ $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0.01</c:v>
                </c:pt>
                <c:pt idx="1">
                  <c:v>9.9502487562189053E-3</c:v>
                </c:pt>
                <c:pt idx="2">
                  <c:v>0.43283582089552231</c:v>
                </c:pt>
                <c:pt idx="3">
                  <c:v>0.21558872305140964</c:v>
                </c:pt>
                <c:pt idx="4">
                  <c:v>3.150912106135987E-2</c:v>
                </c:pt>
                <c:pt idx="5">
                  <c:v>5.8043117744610281E-2</c:v>
                </c:pt>
                <c:pt idx="6">
                  <c:v>0.12603648424543948</c:v>
                </c:pt>
                <c:pt idx="7">
                  <c:v>9.7844112769485903E-2</c:v>
                </c:pt>
                <c:pt idx="8">
                  <c:v>2.6533996683250415E-2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009-40CA-873F-7137053DC2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1338469632"/>
        <c:axId val="1338469152"/>
      </c:barChart>
      <c:catAx>
        <c:axId val="13384696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DIN OT" panose="020B0504020201010104" pitchFamily="34" charset="0"/>
                    <a:ea typeface="+mn-ea"/>
                    <a:cs typeface="+mn-cs"/>
                  </a:defRPr>
                </a:pPr>
                <a:r>
                  <a:rPr lang="en-CA" sz="1800" b="0" i="0" u="none" strike="noStrike" kern="1200" baseline="0" dirty="0" err="1">
                    <a:solidFill>
                      <a:srgbClr val="002147">
                        <a:lumMod val="65000"/>
                        <a:lumOff val="35000"/>
                      </a:srgbClr>
                    </a:solidFill>
                    <a:latin typeface="DIN OT" panose="020B0504020201010104" pitchFamily="34" charset="0"/>
                  </a:rPr>
                  <a:t>Limites</a:t>
                </a:r>
                <a:r>
                  <a:rPr lang="en-CA" sz="1800" b="0" i="0" u="none" strike="noStrike" kern="1200" baseline="0" dirty="0">
                    <a:solidFill>
                      <a:srgbClr val="002147">
                        <a:lumMod val="65000"/>
                        <a:lumOff val="35000"/>
                      </a:srgbClr>
                    </a:solidFill>
                    <a:latin typeface="DIN OT" panose="020B0504020201010104" pitchFamily="34" charset="0"/>
                  </a:rPr>
                  <a:t> </a:t>
                </a:r>
                <a:r>
                  <a:rPr lang="en-CA" sz="1800" b="0" i="0" u="none" strike="noStrike" kern="1200" baseline="0" dirty="0" err="1">
                    <a:solidFill>
                      <a:srgbClr val="002147">
                        <a:lumMod val="65000"/>
                        <a:lumOff val="35000"/>
                      </a:srgbClr>
                    </a:solidFill>
                    <a:latin typeface="DIN OT" panose="020B0504020201010104" pitchFamily="34" charset="0"/>
                  </a:rPr>
                  <a:t>en</a:t>
                </a:r>
                <a:r>
                  <a:rPr lang="en-CA" sz="1800" b="0" i="0" u="none" strike="noStrike" kern="1200" baseline="0" dirty="0">
                    <a:solidFill>
                      <a:srgbClr val="002147">
                        <a:lumMod val="65000"/>
                        <a:lumOff val="35000"/>
                      </a:srgbClr>
                    </a:solidFill>
                    <a:latin typeface="DIN OT" panose="020B0504020201010104" pitchFamily="34" charset="0"/>
                  </a:rPr>
                  <a:t> millions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IN OT" panose="020B05040202010101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OT" panose="020B0504020201010104" pitchFamily="34" charset="0"/>
                <a:ea typeface="+mn-ea"/>
                <a:cs typeface="+mn-cs"/>
              </a:defRPr>
            </a:pPr>
            <a:endParaRPr lang="en-US"/>
          </a:p>
        </c:txPr>
        <c:crossAx val="1338469152"/>
        <c:crosses val="autoZero"/>
        <c:auto val="1"/>
        <c:lblAlgn val="ctr"/>
        <c:lblOffset val="100"/>
        <c:noMultiLvlLbl val="0"/>
      </c:catAx>
      <c:valAx>
        <c:axId val="1338469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OT" panose="020B0504020201010104" pitchFamily="34" charset="0"/>
                <a:ea typeface="+mn-ea"/>
                <a:cs typeface="+mn-cs"/>
              </a:defRPr>
            </a:pPr>
            <a:endParaRPr lang="en-US"/>
          </a:p>
        </c:txPr>
        <c:crossAx val="1338469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latin typeface="DIN OT" panose="020B05040202010101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D4C70C6-87E9-BC42-B371-929C77B72D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67FFED-7486-4848-A427-7FAAAC6506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9D273-C17F-144C-9C13-E365762DD79B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A27765-63BC-A54C-A741-3E43D81DC3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0BB550-5806-6245-BFED-BC3F97BD75B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A3036-A3D1-1D40-85ED-227DB44E2B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7837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8C79A-4752-7040-A133-91C74992C31D}" type="datetimeFigureOut">
              <a:rPr lang="en-GB" smtClean="0"/>
              <a:t>02/01/2025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F5AC0-C4B3-464D-8E9B-9D86370B78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8623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customXml" Target="../../customXml/item101.xml"/><Relationship Id="rId13" Type="http://schemas.openxmlformats.org/officeDocument/2006/relationships/image" Target="../media/image6.png"/><Relationship Id="rId3" Type="http://schemas.openxmlformats.org/officeDocument/2006/relationships/customXml" Target="../../customXml/item21.xml"/><Relationship Id="rId7" Type="http://schemas.openxmlformats.org/officeDocument/2006/relationships/customXml" Target="../../customXml/item109.xml"/><Relationship Id="rId12" Type="http://schemas.openxmlformats.org/officeDocument/2006/relationships/image" Target="../media/image5.png"/><Relationship Id="rId2" Type="http://schemas.openxmlformats.org/officeDocument/2006/relationships/customXml" Target="../../customXml/item4.xml"/><Relationship Id="rId1" Type="http://schemas.openxmlformats.org/officeDocument/2006/relationships/customXml" Target="../../customXml/item110.xml"/><Relationship Id="rId6" Type="http://schemas.openxmlformats.org/officeDocument/2006/relationships/customXml" Target="../../customXml/item130.xml"/><Relationship Id="rId11" Type="http://schemas.openxmlformats.org/officeDocument/2006/relationships/image" Target="../media/image4.png"/><Relationship Id="rId5" Type="http://schemas.openxmlformats.org/officeDocument/2006/relationships/customXml" Target="../../customXml/item65.xml"/><Relationship Id="rId10" Type="http://schemas.openxmlformats.org/officeDocument/2006/relationships/image" Target="../media/image3.png"/><Relationship Id="rId4" Type="http://schemas.openxmlformats.org/officeDocument/2006/relationships/customXml" Target="../../customXml/item132.xml"/><Relationship Id="rId9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ustomXml" Target="../../customXml/item66.xml"/><Relationship Id="rId7" Type="http://schemas.openxmlformats.org/officeDocument/2006/relationships/slideMaster" Target="../slideMasters/slideMaster1.xml"/><Relationship Id="rId2" Type="http://schemas.openxmlformats.org/officeDocument/2006/relationships/customXml" Target="../../customXml/item91.xml"/><Relationship Id="rId1" Type="http://schemas.openxmlformats.org/officeDocument/2006/relationships/customXml" Target="../../customXml/item24.xml"/><Relationship Id="rId6" Type="http://schemas.openxmlformats.org/officeDocument/2006/relationships/customXml" Target="../../customXml/item98.xml"/><Relationship Id="rId5" Type="http://schemas.openxmlformats.org/officeDocument/2006/relationships/customXml" Target="../../customXml/item134.xml"/><Relationship Id="rId4" Type="http://schemas.openxmlformats.org/officeDocument/2006/relationships/customXml" Target="../../customXml/item70.xml"/><Relationship Id="rId9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customXml" Target="../../customXml/item105.xml"/><Relationship Id="rId13" Type="http://schemas.openxmlformats.org/officeDocument/2006/relationships/image" Target="../media/image6.png"/><Relationship Id="rId3" Type="http://schemas.openxmlformats.org/officeDocument/2006/relationships/customXml" Target="../../customXml/item125.xml"/><Relationship Id="rId7" Type="http://schemas.openxmlformats.org/officeDocument/2006/relationships/customXml" Target="../../customXml/item124.xml"/><Relationship Id="rId12" Type="http://schemas.openxmlformats.org/officeDocument/2006/relationships/image" Target="../media/image5.png"/><Relationship Id="rId2" Type="http://schemas.openxmlformats.org/officeDocument/2006/relationships/customXml" Target="../../customXml/item54.xml"/><Relationship Id="rId1" Type="http://schemas.openxmlformats.org/officeDocument/2006/relationships/customXml" Target="../../customXml/item13.xml"/><Relationship Id="rId6" Type="http://schemas.openxmlformats.org/officeDocument/2006/relationships/customXml" Target="../../customXml/item64.xml"/><Relationship Id="rId11" Type="http://schemas.openxmlformats.org/officeDocument/2006/relationships/image" Target="../media/image4.png"/><Relationship Id="rId5" Type="http://schemas.openxmlformats.org/officeDocument/2006/relationships/customXml" Target="../../customXml/item147.xml"/><Relationship Id="rId10" Type="http://schemas.openxmlformats.org/officeDocument/2006/relationships/image" Target="../media/image7.png"/><Relationship Id="rId4" Type="http://schemas.openxmlformats.org/officeDocument/2006/relationships/customXml" Target="../../customXml/item42.xml"/><Relationship Id="rId9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77.xml"/><Relationship Id="rId2" Type="http://schemas.openxmlformats.org/officeDocument/2006/relationships/customXml" Target="../../customXml/item6.xml"/><Relationship Id="rId1" Type="http://schemas.openxmlformats.org/officeDocument/2006/relationships/customXml" Target="../../customXml/item95.xml"/><Relationship Id="rId4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customXml" Target="../../customXml/item55.xml"/><Relationship Id="rId1" Type="http://schemas.openxmlformats.org/officeDocument/2006/relationships/customXml" Target="../../customXml/item97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customXml" Target="../../customXml/item2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25.xml"/><Relationship Id="rId2" Type="http://schemas.openxmlformats.org/officeDocument/2006/relationships/customXml" Target="../../customXml/item78.xml"/><Relationship Id="rId1" Type="http://schemas.openxmlformats.org/officeDocument/2006/relationships/customXml" Target="../../customXml/item87.xml"/><Relationship Id="rId5" Type="http://schemas.openxmlformats.org/officeDocument/2006/relationships/slideMaster" Target="../slideMasters/slideMaster2.xml"/><Relationship Id="rId4" Type="http://schemas.openxmlformats.org/officeDocument/2006/relationships/customXml" Target="../../customXml/item46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5.xml"/><Relationship Id="rId2" Type="http://schemas.openxmlformats.org/officeDocument/2006/relationships/customXml" Target="../../customXml/item127.xml"/><Relationship Id="rId1" Type="http://schemas.openxmlformats.org/officeDocument/2006/relationships/customXml" Target="../../customXml/item56.xml"/><Relationship Id="rId6" Type="http://schemas.openxmlformats.org/officeDocument/2006/relationships/slideMaster" Target="../slideMasters/slideMaster2.xml"/><Relationship Id="rId5" Type="http://schemas.openxmlformats.org/officeDocument/2006/relationships/customXml" Target="../../customXml/item144.xml"/><Relationship Id="rId4" Type="http://schemas.openxmlformats.org/officeDocument/2006/relationships/customXml" Target="../../customXml/item1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67.xml"/><Relationship Id="rId7" Type="http://schemas.openxmlformats.org/officeDocument/2006/relationships/slideMaster" Target="../slideMasters/slideMaster2.xml"/><Relationship Id="rId2" Type="http://schemas.openxmlformats.org/officeDocument/2006/relationships/customXml" Target="../../customXml/item131.xml"/><Relationship Id="rId1" Type="http://schemas.openxmlformats.org/officeDocument/2006/relationships/customXml" Target="../../customXml/item32.xml"/><Relationship Id="rId6" Type="http://schemas.openxmlformats.org/officeDocument/2006/relationships/customXml" Target="../../customXml/item3.xml"/><Relationship Id="rId5" Type="http://schemas.openxmlformats.org/officeDocument/2006/relationships/customXml" Target="../../customXml/item126.xml"/><Relationship Id="rId4" Type="http://schemas.openxmlformats.org/officeDocument/2006/relationships/customXml" Target="../../customXml/item29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31.xml"/><Relationship Id="rId2" Type="http://schemas.openxmlformats.org/officeDocument/2006/relationships/customXml" Target="../../customXml/item8.xml"/><Relationship Id="rId1" Type="http://schemas.openxmlformats.org/officeDocument/2006/relationships/customXml" Target="../../customXml/item38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60.xml"/><Relationship Id="rId2" Type="http://schemas.openxmlformats.org/officeDocument/2006/relationships/customXml" Target="../../customXml/item63.xml"/><Relationship Id="rId1" Type="http://schemas.openxmlformats.org/officeDocument/2006/relationships/customXml" Target="../../customXml/item119.xml"/><Relationship Id="rId4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36.xml"/><Relationship Id="rId2" Type="http://schemas.openxmlformats.org/officeDocument/2006/relationships/customXml" Target="../../customXml/item117.xml"/><Relationship Id="rId1" Type="http://schemas.openxmlformats.org/officeDocument/2006/relationships/customXml" Target="../../customXml/item137.xml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ustomXml" Target="../../customXml/item148.xml"/><Relationship Id="rId7" Type="http://schemas.openxmlformats.org/officeDocument/2006/relationships/slideMaster" Target="../slideMasters/slideMaster2.xml"/><Relationship Id="rId2" Type="http://schemas.openxmlformats.org/officeDocument/2006/relationships/customXml" Target="../../customXml/item141.xml"/><Relationship Id="rId1" Type="http://schemas.openxmlformats.org/officeDocument/2006/relationships/customXml" Target="../../customXml/item136.xml"/><Relationship Id="rId6" Type="http://schemas.openxmlformats.org/officeDocument/2006/relationships/customXml" Target="../../customXml/item140.xml"/><Relationship Id="rId5" Type="http://schemas.openxmlformats.org/officeDocument/2006/relationships/customXml" Target="../../customXml/item139.xml"/><Relationship Id="rId4" Type="http://schemas.openxmlformats.org/officeDocument/2006/relationships/customXml" Target="../../customXml/item74.xml"/><Relationship Id="rId9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34.xml"/><Relationship Id="rId1" Type="http://schemas.openxmlformats.org/officeDocument/2006/relationships/customXml" Target="../../customXml/item8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5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21.xml"/><Relationship Id="rId2" Type="http://schemas.openxmlformats.org/officeDocument/2006/relationships/customXml" Target="../../customXml/item11.xml"/><Relationship Id="rId1" Type="http://schemas.openxmlformats.org/officeDocument/2006/relationships/customXml" Target="../../customXml/item83.xml"/><Relationship Id="rId5" Type="http://schemas.openxmlformats.org/officeDocument/2006/relationships/slideMaster" Target="../slideMasters/slideMaster1.xml"/><Relationship Id="rId4" Type="http://schemas.openxmlformats.org/officeDocument/2006/relationships/customXml" Target="../../customXml/item5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96.xml"/><Relationship Id="rId2" Type="http://schemas.openxmlformats.org/officeDocument/2006/relationships/customXml" Target="../../customXml/item62.xml"/><Relationship Id="rId1" Type="http://schemas.openxmlformats.org/officeDocument/2006/relationships/customXml" Target="../../customXml/item114.xml"/><Relationship Id="rId6" Type="http://schemas.openxmlformats.org/officeDocument/2006/relationships/slideMaster" Target="../slideMasters/slideMaster1.xml"/><Relationship Id="rId5" Type="http://schemas.openxmlformats.org/officeDocument/2006/relationships/customXml" Target="../../customXml/item48.xml"/><Relationship Id="rId4" Type="http://schemas.openxmlformats.org/officeDocument/2006/relationships/customXml" Target="../../customXml/item8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46.xml"/><Relationship Id="rId7" Type="http://schemas.openxmlformats.org/officeDocument/2006/relationships/slideMaster" Target="../slideMasters/slideMaster1.xml"/><Relationship Id="rId2" Type="http://schemas.openxmlformats.org/officeDocument/2006/relationships/customXml" Target="../../customXml/item115.xml"/><Relationship Id="rId1" Type="http://schemas.openxmlformats.org/officeDocument/2006/relationships/customXml" Target="../../customXml/item93.xml"/><Relationship Id="rId6" Type="http://schemas.openxmlformats.org/officeDocument/2006/relationships/customXml" Target="../../customXml/item50.xml"/><Relationship Id="rId5" Type="http://schemas.openxmlformats.org/officeDocument/2006/relationships/customXml" Target="../../customXml/item79.xml"/><Relationship Id="rId4" Type="http://schemas.openxmlformats.org/officeDocument/2006/relationships/customXml" Target="../../customXml/item8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33.xml"/><Relationship Id="rId2" Type="http://schemas.openxmlformats.org/officeDocument/2006/relationships/customXml" Target="../../customXml/item44.xml"/><Relationship Id="rId1" Type="http://schemas.openxmlformats.org/officeDocument/2006/relationships/customXml" Target="../../customXml/item71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45.xml"/><Relationship Id="rId2" Type="http://schemas.openxmlformats.org/officeDocument/2006/relationships/customXml" Target="../../customXml/item112.xml"/><Relationship Id="rId1" Type="http://schemas.openxmlformats.org/officeDocument/2006/relationships/customXml" Target="../../customXml/item43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MC_SilhouetteImage" descr="Construction workers discussing project details at the job site: Three construction workers in safety vests and hard hats engage in a discussion about a project, focusing on plans and safety measures during their workday outdoors.">
            <a:extLst>
              <a:ext uri="{FF2B5EF4-FFF2-40B4-BE49-F238E27FC236}">
                <a16:creationId xmlns:a16="http://schemas.microsoft.com/office/drawing/2014/main" id="{C076E3DC-45A0-852C-FEA3-D912B9E39ABD}"/>
              </a:ext>
            </a:extLst>
          </p:cNvPr>
          <p:cNvPicPr>
            <a:picLocks noChangeAspect="1"/>
          </p:cNvPicPr>
          <p:nvPr userDrawn="1">
            <p:custDataLst>
              <p:custData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486955" y="567"/>
            <a:ext cx="6705045" cy="6857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  <p:custDataLst>
              <p:custData r:id="rId3"/>
            </p:custDataLst>
          </p:nvPr>
        </p:nvSpPr>
        <p:spPr>
          <a:xfrm>
            <a:off x="449961" y="1907921"/>
            <a:ext cx="9359900" cy="1601978"/>
          </a:xfrm>
        </p:spPr>
        <p:txBody>
          <a:bodyPr vert="horz"/>
          <a:lstStyle>
            <a:lvl1pPr>
              <a:lnSpc>
                <a:spcPct val="90000"/>
              </a:lnSpc>
              <a:defRPr sz="6000" b="1" i="0" cap="none" baseline="0">
                <a:solidFill>
                  <a:schemeClr val="lt1"/>
                </a:solidFill>
                <a:latin typeface="Arial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CA"/>
              <a:t>Main Title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custData r:id="rId4"/>
            </p:custDataLst>
          </p:nvPr>
        </p:nvSpPr>
        <p:spPr>
          <a:xfrm>
            <a:off x="467995" y="3708019"/>
            <a:ext cx="9323959" cy="791972"/>
          </a:xfrm>
        </p:spPr>
        <p:txBody>
          <a:bodyPr anchor="t"/>
          <a:lstStyle>
            <a:lvl1pPr marL="0" indent="0" algn="l">
              <a:buNone/>
              <a:defRPr sz="2400" cap="none">
                <a:solidFill>
                  <a:schemeClr val="lt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Subtitle</a:t>
            </a:r>
            <a:endParaRPr lang="en-CA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C5380E5-0D04-B449-9282-B817A683373F}"/>
              </a:ext>
            </a:extLst>
          </p:cNvPr>
          <p:cNvSpPr>
            <a:spLocks noGrp="1"/>
          </p:cNvSpPr>
          <p:nvPr>
            <p:ph type="body" sz="half" idx="2" hasCustomPrompt="1"/>
            <p:custDataLst>
              <p:custData r:id="rId5"/>
            </p:custDataLst>
          </p:nvPr>
        </p:nvSpPr>
        <p:spPr>
          <a:xfrm>
            <a:off x="485775" y="4870800"/>
            <a:ext cx="7400925" cy="1038525"/>
          </a:xfrm>
        </p:spPr>
        <p:txBody>
          <a:bodyPr anchor="b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>
                <a:solidFill>
                  <a:schemeClr val="lt1"/>
                </a:solidFill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CA">
                <a:effectLst/>
                <a:latin typeface="Arial" panose="020B0604020202020204" pitchFamily="34" charset="0"/>
              </a:rPr>
              <a:t>Client name (optional)</a:t>
            </a: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Month 00, 20XX</a:t>
            </a: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Presenter1, Job Title, location  |  Presenter2, Job Title, location</a:t>
            </a:r>
            <a:br>
              <a:rPr lang="en-CA">
                <a:effectLst/>
                <a:latin typeface="Arial" panose="020B0604020202020204" pitchFamily="34" charset="0"/>
              </a:rPr>
            </a:b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Tagline (optional)</a:t>
            </a:r>
            <a:endParaRPr lang="en-CA" dirty="0"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000828-AFAC-3B45-BED9-82169A449934}"/>
              </a:ext>
            </a:extLst>
          </p:cNvPr>
          <p:cNvSpPr/>
          <p:nvPr userDrawn="1">
            <p:custDataLst>
              <p:custData r:id="rId6"/>
            </p:custDataLst>
          </p:nvPr>
        </p:nvSpPr>
        <p:spPr>
          <a:xfrm>
            <a:off x="485775" y="6257135"/>
            <a:ext cx="65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endParaRPr lang="en-CA" sz="1000" dirty="0">
              <a:solidFill>
                <a:schemeClr val="lt1"/>
              </a:solidFill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F5DB60D4-C4BB-8C4C-A2A4-B0EC5B5139BB}"/>
              </a:ext>
            </a:extLst>
          </p:cNvPr>
          <p:cNvSpPr txBox="1">
            <a:spLocks/>
          </p:cNvSpPr>
          <p:nvPr userDrawn="1">
            <p:custDataLst>
              <p:custData r:id="rId7"/>
            </p:custDataLst>
          </p:nvPr>
        </p:nvSpPr>
        <p:spPr>
          <a:xfrm>
            <a:off x="6210300" y="5909325"/>
            <a:ext cx="5499100" cy="4699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r" defTabSz="457200" rtl="0" eaLnBrk="1" latinLnBrk="0" hangingPunct="1">
              <a:spcBef>
                <a:spcPts val="900"/>
              </a:spcBef>
              <a:buFont typeface="Arial"/>
              <a:buNone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750"/>
              </a:spcBef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CA" dirty="0">
              <a:solidFill>
                <a:schemeClr val="lt1"/>
              </a:solidFill>
            </a:endParaRPr>
          </a:p>
        </p:txBody>
      </p:sp>
      <p:sp>
        <p:nvSpPr>
          <p:cNvPr id="4" name="Tagline" hidden="1"/>
          <p:cNvSpPr txBox="1"/>
          <p:nvPr userDrawn="1">
            <p:custDataLst>
              <p:custData r:id="rId8"/>
            </p:custDataLst>
          </p:nvPr>
        </p:nvSpPr>
        <p:spPr>
          <a:xfrm>
            <a:off x="8128000" y="363600"/>
            <a:ext cx="35814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endParaRPr lang="en-CA" sz="1600" dirty="0">
              <a:solidFill>
                <a:schemeClr val="lt1"/>
              </a:solidFill>
            </a:endParaRPr>
          </a:p>
        </p:txBody>
      </p:sp>
      <p:pic>
        <p:nvPicPr>
          <p:cNvPr id="7" name="CoverMainLogo_WHITE" descr="The Victor company logo.">
            <a:extLst>
              <a:ext uri="{FF2B5EF4-FFF2-40B4-BE49-F238E27FC236}">
                <a16:creationId xmlns:a16="http://schemas.microsoft.com/office/drawing/2014/main" id="{5FCAB29E-6BE6-94A8-3E0D-33FA71E74AE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  <p:pic>
        <p:nvPicPr>
          <p:cNvPr id="11" name="CoverMainLogo_COLOUR" descr="The Victor company logo." hidden="1">
            <a:extLst>
              <a:ext uri="{FF2B5EF4-FFF2-40B4-BE49-F238E27FC236}">
                <a16:creationId xmlns:a16="http://schemas.microsoft.com/office/drawing/2014/main" id="{76F6C190-3370-9533-DC99-BD3AF5095A6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583194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>
            <p:custDataLst>
              <p:custData r:id="rId2"/>
            </p:custDataLst>
          </p:nvPr>
        </p:nvSpPr>
        <p:spPr>
          <a:xfrm>
            <a:off x="474201" y="5360804"/>
            <a:ext cx="5936537" cy="53579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DB97647A-7060-6441-95B5-4F3CABC16890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custData r:id="rId3"/>
            </p:custDataLst>
          </p:nvPr>
        </p:nvSpPr>
        <p:spPr>
          <a:xfrm>
            <a:off x="485775" y="1609200"/>
            <a:ext cx="11223625" cy="32004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800">
                <a:solidFill>
                  <a:schemeClr val="dk1"/>
                </a:solidFill>
              </a:defRPr>
            </a:lvl1pPr>
          </a:lstStyle>
          <a:p>
            <a:pPr lvl="0"/>
            <a:r>
              <a:rPr lang="en-CA"/>
              <a:t>Click to add optional disclaimer</a:t>
            </a:r>
            <a:endParaRPr lang="en-CA" dirty="0"/>
          </a:p>
        </p:txBody>
      </p:sp>
      <p:sp>
        <p:nvSpPr>
          <p:cNvPr id="5" name="Copyright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4"/>
            </p:custDataLst>
          </p:nvPr>
        </p:nvSpPr>
        <p:spPr>
          <a:xfrm>
            <a:off x="7174800" y="6094800"/>
            <a:ext cx="4532400" cy="3096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en-CA" sz="800">
                <a:solidFill>
                  <a:schemeClr val="dk1"/>
                </a:solidFill>
              </a:rPr>
              <a:t>Copyright © 2024 Victor Insurance Managers Inc. All rights reserved.</a:t>
            </a:r>
            <a:endParaRPr lang="en-CA" sz="800" dirty="0">
              <a:solidFill>
                <a:schemeClr val="dk1"/>
              </a:solidFill>
            </a:endParaRPr>
          </a:p>
        </p:txBody>
      </p:sp>
      <p:sp>
        <p:nvSpPr>
          <p:cNvPr id="6" name="FileRef" hidden="1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5"/>
            </p:custDataLst>
          </p:nvPr>
        </p:nvSpPr>
        <p:spPr>
          <a:xfrm>
            <a:off x="7174800" y="5727600"/>
            <a:ext cx="4532400" cy="39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en-CA" sz="800">
                <a:solidFill>
                  <a:schemeClr val="dk1"/>
                </a:solidFill>
              </a:rPr>
              <a:t>\\Mgd.mrshmc.com\ca_data\Groups\OTT\DEP\shared\bus_unit\ACT\Private\ENCON\2024\Esteem stats package\Working files 2024\Risk Analysis Charts_Sample slide with chart_2024-Nov Template.pptx</a:t>
            </a:r>
            <a:endParaRPr lang="en-CA" sz="800" dirty="0">
              <a:solidFill>
                <a:schemeClr val="dk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 userDrawn="1">
            <p:custDataLst>
              <p:custData r:id="rId6"/>
            </p:custDataLst>
          </p:nvPr>
        </p:nvSpPr>
        <p:spPr>
          <a:xfrm>
            <a:off x="475200" y="6206400"/>
            <a:ext cx="5936537" cy="216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4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MainBackLogo_WHITE" descr="The Victor company logo." hidden="1">
            <a:extLst>
              <a:ext uri="{FF2B5EF4-FFF2-40B4-BE49-F238E27FC236}">
                <a16:creationId xmlns:a16="http://schemas.microsoft.com/office/drawing/2014/main" id="{641964B9-8058-D3AC-A778-A4CD14C09CA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  <p:pic>
        <p:nvPicPr>
          <p:cNvPr id="9" name="MainBackLogo_COLOUR" descr="The Victor company logo.">
            <a:extLst>
              <a:ext uri="{FF2B5EF4-FFF2-40B4-BE49-F238E27FC236}">
                <a16:creationId xmlns:a16="http://schemas.microsoft.com/office/drawing/2014/main" id="{2D6E6EAC-0842-3603-BDCB-C07638D8F02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4133995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MC_SilhouetteImage" descr="Construction workers discussing project details at the job site: Three construction workers in safety vests and hard hats engage in a discussion about a project, focusing on plans and safety measures during their workday outdoors.">
            <a:extLst>
              <a:ext uri="{FF2B5EF4-FFF2-40B4-BE49-F238E27FC236}">
                <a16:creationId xmlns:a16="http://schemas.microsoft.com/office/drawing/2014/main" id="{79072D9B-490A-D0A5-876F-BE78E224F96B}"/>
              </a:ext>
            </a:extLst>
          </p:cNvPr>
          <p:cNvPicPr>
            <a:picLocks noChangeAspect="1"/>
          </p:cNvPicPr>
          <p:nvPr userDrawn="1">
            <p:custDataLst>
              <p:custData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486955" y="567"/>
            <a:ext cx="6705045" cy="6857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  <p:custDataLst>
              <p:custData r:id="rId3"/>
            </p:custDataLst>
          </p:nvPr>
        </p:nvSpPr>
        <p:spPr>
          <a:xfrm>
            <a:off x="449961" y="1907921"/>
            <a:ext cx="9359900" cy="1601978"/>
          </a:xfrm>
        </p:spPr>
        <p:txBody>
          <a:bodyPr vert="horz"/>
          <a:lstStyle>
            <a:lvl1pPr>
              <a:lnSpc>
                <a:spcPct val="90000"/>
              </a:lnSpc>
              <a:defRPr sz="6000" b="1" i="0" cap="none" baseline="0">
                <a:solidFill>
                  <a:schemeClr val="lt1"/>
                </a:solidFill>
                <a:latin typeface="Arial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CA"/>
              <a:t>Main Title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custData r:id="rId4"/>
            </p:custDataLst>
          </p:nvPr>
        </p:nvSpPr>
        <p:spPr>
          <a:xfrm>
            <a:off x="467995" y="3708019"/>
            <a:ext cx="9323959" cy="791972"/>
          </a:xfrm>
        </p:spPr>
        <p:txBody>
          <a:bodyPr anchor="t"/>
          <a:lstStyle>
            <a:lvl1pPr marL="0" indent="0" algn="l">
              <a:buNone/>
              <a:defRPr sz="2400" cap="none">
                <a:solidFill>
                  <a:schemeClr val="lt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Subtitle</a:t>
            </a:r>
            <a:endParaRPr lang="en-CA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C5380E5-0D04-B449-9282-B817A683373F}"/>
              </a:ext>
            </a:extLst>
          </p:cNvPr>
          <p:cNvSpPr>
            <a:spLocks noGrp="1"/>
          </p:cNvSpPr>
          <p:nvPr>
            <p:ph type="body" sz="half" idx="2" hasCustomPrompt="1"/>
            <p:custDataLst>
              <p:custData r:id="rId5"/>
            </p:custDataLst>
          </p:nvPr>
        </p:nvSpPr>
        <p:spPr>
          <a:xfrm>
            <a:off x="485775" y="4870800"/>
            <a:ext cx="7400925" cy="1038525"/>
          </a:xfrm>
        </p:spPr>
        <p:txBody>
          <a:bodyPr anchor="b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>
                <a:solidFill>
                  <a:schemeClr val="lt1"/>
                </a:solidFill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CA">
                <a:effectLst/>
                <a:latin typeface="Arial" panose="020B0604020202020204" pitchFamily="34" charset="0"/>
              </a:rPr>
              <a:t>Client name (optional)</a:t>
            </a: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Month 00, 20XX</a:t>
            </a: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Presenter1, Job Title, location  |  Presenter2, Job Title, location</a:t>
            </a:r>
            <a:br>
              <a:rPr lang="en-CA">
                <a:effectLst/>
                <a:latin typeface="Arial" panose="020B0604020202020204" pitchFamily="34" charset="0"/>
              </a:rPr>
            </a:b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Tagline (optional)</a:t>
            </a:r>
            <a:endParaRPr lang="en-CA" dirty="0"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000828-AFAC-3B45-BED9-82169A449934}"/>
              </a:ext>
            </a:extLst>
          </p:cNvPr>
          <p:cNvSpPr/>
          <p:nvPr userDrawn="1">
            <p:custDataLst>
              <p:custData r:id="rId6"/>
            </p:custDataLst>
          </p:nvPr>
        </p:nvSpPr>
        <p:spPr>
          <a:xfrm>
            <a:off x="485775" y="6257135"/>
            <a:ext cx="65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endParaRPr lang="en-CA" sz="1000" dirty="0">
              <a:solidFill>
                <a:schemeClr val="lt1"/>
              </a:solidFill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F5DB60D4-C4BB-8C4C-A2A4-B0EC5B5139BB}"/>
              </a:ext>
            </a:extLst>
          </p:cNvPr>
          <p:cNvSpPr txBox="1">
            <a:spLocks/>
          </p:cNvSpPr>
          <p:nvPr userDrawn="1">
            <p:custDataLst>
              <p:custData r:id="rId7"/>
            </p:custDataLst>
          </p:nvPr>
        </p:nvSpPr>
        <p:spPr>
          <a:xfrm>
            <a:off x="6210300" y="5909325"/>
            <a:ext cx="5499100" cy="4699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r" defTabSz="457200" rtl="0" eaLnBrk="1" latinLnBrk="0" hangingPunct="1">
              <a:spcBef>
                <a:spcPts val="900"/>
              </a:spcBef>
              <a:buFont typeface="Arial"/>
              <a:buNone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750"/>
              </a:spcBef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CA" dirty="0">
              <a:solidFill>
                <a:schemeClr val="lt1"/>
              </a:solidFill>
            </a:endParaRPr>
          </a:p>
        </p:txBody>
      </p:sp>
      <p:sp>
        <p:nvSpPr>
          <p:cNvPr id="4" name="Tagline" hidden="1"/>
          <p:cNvSpPr txBox="1"/>
          <p:nvPr userDrawn="1">
            <p:custDataLst>
              <p:custData r:id="rId8"/>
            </p:custDataLst>
          </p:nvPr>
        </p:nvSpPr>
        <p:spPr>
          <a:xfrm>
            <a:off x="8128000" y="363600"/>
            <a:ext cx="35814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endParaRPr lang="en-CA" sz="1600" dirty="0">
              <a:solidFill>
                <a:schemeClr val="lt1"/>
              </a:solidFill>
            </a:endParaRPr>
          </a:p>
        </p:txBody>
      </p:sp>
      <p:pic>
        <p:nvPicPr>
          <p:cNvPr id="11" name="CoverMainLogo_WHITE" descr="The Victor company logo.">
            <a:extLst>
              <a:ext uri="{FF2B5EF4-FFF2-40B4-BE49-F238E27FC236}">
                <a16:creationId xmlns:a16="http://schemas.microsoft.com/office/drawing/2014/main" id="{FBC2BB0F-5434-EBC7-9D19-F1BB8FD896ED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  <p:pic>
        <p:nvPicPr>
          <p:cNvPr id="13" name="CoverMainLogo_COLOUR" descr="The Victor company logo." hidden="1">
            <a:extLst>
              <a:ext uri="{FF2B5EF4-FFF2-40B4-BE49-F238E27FC236}">
                <a16:creationId xmlns:a16="http://schemas.microsoft.com/office/drawing/2014/main" id="{9A59BCBC-49D8-2122-D21B-458761CBBAA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121430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custData r:id="rId2"/>
            </p:custDataLst>
          </p:nvPr>
        </p:nvSpPr>
        <p:spPr/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  <p:custDataLst>
              <p:custData r:id="rId3"/>
            </p:custDataLst>
          </p:nvPr>
        </p:nvSpPr>
        <p:spPr>
          <a:xfrm>
            <a:off x="485776" y="806400"/>
            <a:ext cx="11226800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96156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85775" y="806400"/>
            <a:ext cx="11225025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28989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custData r:id="rId1"/>
    </p:custDataLst>
    <p:extLst>
      <p:ext uri="{BB962C8B-B14F-4D97-AF65-F5344CB8AC3E}">
        <p14:creationId xmlns:p14="http://schemas.microsoft.com/office/powerpoint/2010/main" val="547744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  <p:custDataLst>
              <p:custData r:id="rId2"/>
            </p:custDataLst>
          </p:nvPr>
        </p:nvSpPr>
        <p:spPr>
          <a:xfrm>
            <a:off x="485775" y="1609725"/>
            <a:ext cx="5495925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  <p:custDataLst>
              <p:custData r:id="rId3"/>
            </p:custDataLst>
          </p:nvPr>
        </p:nvSpPr>
        <p:spPr>
          <a:xfrm>
            <a:off x="6210300" y="1609725"/>
            <a:ext cx="54991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  <p:custDataLst>
              <p:custData r:id="rId4"/>
            </p:custDataLst>
          </p:nvPr>
        </p:nvSpPr>
        <p:spPr>
          <a:xfrm>
            <a:off x="485776" y="806400"/>
            <a:ext cx="11225023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01213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2601" y="1609725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4305300" y="1609726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3" hasCustomPrompt="1"/>
            <p:custDataLst>
              <p:custData r:id="rId4"/>
            </p:custDataLst>
          </p:nvPr>
        </p:nvSpPr>
        <p:spPr>
          <a:xfrm>
            <a:off x="8128000" y="1609725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  <p:custDataLst>
              <p:custData r:id="rId5"/>
            </p:custDataLst>
          </p:nvPr>
        </p:nvSpPr>
        <p:spPr>
          <a:xfrm>
            <a:off x="485775" y="806400"/>
            <a:ext cx="11223623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53140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5775" y="1609725"/>
            <a:ext cx="2625725" cy="4511675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3352800" y="1609725"/>
            <a:ext cx="2628900" cy="4511675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 hasCustomPrompt="1"/>
            <p:custDataLst>
              <p:custData r:id="rId4"/>
            </p:custDataLst>
          </p:nvPr>
        </p:nvSpPr>
        <p:spPr>
          <a:xfrm>
            <a:off x="6210300" y="1609726"/>
            <a:ext cx="26289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  <p:custDataLst>
              <p:custData r:id="rId5"/>
            </p:custDataLst>
          </p:nvPr>
        </p:nvSpPr>
        <p:spPr>
          <a:xfrm>
            <a:off x="9080500" y="1609726"/>
            <a:ext cx="26289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  <p:custDataLst>
              <p:custData r:id="rId6"/>
            </p:custDataLst>
          </p:nvPr>
        </p:nvSpPr>
        <p:spPr>
          <a:xfrm>
            <a:off x="485777" y="806400"/>
            <a:ext cx="11223622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3064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BFED26F-A95B-E44E-8707-E9C9C09E6F92}"/>
              </a:ext>
            </a:extLst>
          </p:cNvPr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85775" y="362464"/>
            <a:ext cx="5495925" cy="5758935"/>
          </a:xfrm>
        </p:spPr>
        <p:txBody>
          <a:bodyPr/>
          <a:lstStyle>
            <a:lvl1pPr marL="233363" indent="-233363">
              <a:lnSpc>
                <a:spcPct val="90000"/>
              </a:lnSpc>
              <a:spcBef>
                <a:spcPts val="900"/>
              </a:spcBef>
              <a:buFont typeface="+mj-lt"/>
              <a:buAutoNum type="arabicPeriod"/>
              <a:tabLst/>
              <a:defRPr>
                <a:solidFill>
                  <a:schemeClr val="dk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CA"/>
              <a:t>Click to add topic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  <p:custDataLst>
              <p:custData r:id="rId3"/>
            </p:custDataLst>
          </p:nvPr>
        </p:nvSpPr>
        <p:spPr>
          <a:xfrm>
            <a:off x="486000" y="4896000"/>
            <a:ext cx="11224800" cy="1846800"/>
          </a:xfrm>
        </p:spPr>
        <p:txBody>
          <a:bodyPr/>
          <a:lstStyle>
            <a:lvl1pPr marL="0" indent="0" algn="r">
              <a:buNone/>
              <a:defRPr sz="12000" b="1">
                <a:solidFill>
                  <a:schemeClr val="dk1"/>
                </a:solidFill>
              </a:defRPr>
            </a:lvl1pPr>
          </a:lstStyle>
          <a:p>
            <a:pPr lvl="0"/>
            <a:r>
              <a:rPr lang="en-CA"/>
              <a:t>Agenda</a:t>
            </a:r>
            <a:endParaRPr lang="en-CA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1127838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Slide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2"/>
            </p:custDataLst>
          </p:nvPr>
        </p:nvSpPr>
        <p:spPr>
          <a:xfrm>
            <a:off x="482600" y="358774"/>
            <a:ext cx="8308600" cy="5762626"/>
          </a:xfrm>
        </p:spPr>
        <p:txBody>
          <a:bodyPr anchor="t" anchorCtr="0"/>
          <a:lstStyle>
            <a:lvl1pPr>
              <a:defRPr sz="5400" b="1">
                <a:solidFill>
                  <a:schemeClr val="dk1"/>
                </a:solidFill>
                <a:latin typeface="+mj-lt"/>
              </a:defRPr>
            </a:lvl1pPr>
          </a:lstStyle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  <p:custDataLst>
              <p:custData r:id="rId3"/>
            </p:custDataLst>
          </p:nvPr>
        </p:nvSpPr>
        <p:spPr>
          <a:xfrm>
            <a:off x="7869600" y="630000"/>
            <a:ext cx="4320000" cy="6228000"/>
          </a:xfrm>
        </p:spPr>
        <p:txBody>
          <a:bodyPr wrap="none" lIns="0" tIns="46800" rIns="216000" bIns="0"/>
          <a:lstStyle>
            <a:lvl1pPr marL="0" indent="0" algn="r">
              <a:buNone/>
              <a:defRPr sz="50000" b="1">
                <a:solidFill>
                  <a:schemeClr val="dk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#</a:t>
            </a:r>
            <a:endParaRPr lang="en-CA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714892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custData r:id="rId2"/>
            </p:custDataLst>
          </p:nvPr>
        </p:nvSpPr>
        <p:spPr/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DIN OT" panose="020B0504020201010104" pitchFamily="34" charset="0"/>
              </a:defRPr>
            </a:lvl1pPr>
          </a:lstStyle>
          <a:p>
            <a:pPr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  <p:custDataLst>
              <p:custData r:id="rId3"/>
            </p:custDataLst>
          </p:nvPr>
        </p:nvSpPr>
        <p:spPr>
          <a:xfrm>
            <a:off x="485776" y="806400"/>
            <a:ext cx="11226800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600072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>
            <p:custDataLst>
              <p:custData r:id="rId2"/>
            </p:custDataLst>
          </p:nvPr>
        </p:nvSpPr>
        <p:spPr>
          <a:xfrm>
            <a:off x="474201" y="5360804"/>
            <a:ext cx="5936537" cy="53579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DB97647A-7060-6441-95B5-4F3CABC16890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custData r:id="rId3"/>
            </p:custDataLst>
          </p:nvPr>
        </p:nvSpPr>
        <p:spPr>
          <a:xfrm>
            <a:off x="485775" y="1609200"/>
            <a:ext cx="11223625" cy="32004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800">
                <a:solidFill>
                  <a:schemeClr val="dk1"/>
                </a:solidFill>
              </a:defRPr>
            </a:lvl1pPr>
          </a:lstStyle>
          <a:p>
            <a:pPr lvl="0"/>
            <a:r>
              <a:rPr lang="en-CA"/>
              <a:t>Click to add optional disclaimer</a:t>
            </a:r>
            <a:endParaRPr lang="en-CA" dirty="0"/>
          </a:p>
        </p:txBody>
      </p:sp>
      <p:sp>
        <p:nvSpPr>
          <p:cNvPr id="5" name="Copyright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4"/>
            </p:custDataLst>
          </p:nvPr>
        </p:nvSpPr>
        <p:spPr>
          <a:xfrm>
            <a:off x="7174800" y="6094800"/>
            <a:ext cx="4532400" cy="3096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en-CA" sz="800">
                <a:solidFill>
                  <a:schemeClr val="dk1"/>
                </a:solidFill>
              </a:rPr>
              <a:t>Copyright © 2024 Victor Insurance Managers Inc. All rights reserved.</a:t>
            </a:r>
            <a:endParaRPr lang="en-CA" sz="800" dirty="0">
              <a:solidFill>
                <a:schemeClr val="dk1"/>
              </a:solidFill>
            </a:endParaRPr>
          </a:p>
        </p:txBody>
      </p:sp>
      <p:sp>
        <p:nvSpPr>
          <p:cNvPr id="6" name="FileRef" hidden="1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5"/>
            </p:custDataLst>
          </p:nvPr>
        </p:nvSpPr>
        <p:spPr>
          <a:xfrm>
            <a:off x="7174800" y="5727600"/>
            <a:ext cx="4532400" cy="39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en-CA" sz="800">
                <a:solidFill>
                  <a:schemeClr val="dk1"/>
                </a:solidFill>
              </a:rPr>
              <a:t>{FileRef}</a:t>
            </a:r>
            <a:endParaRPr lang="en-CA" sz="800" dirty="0">
              <a:solidFill>
                <a:schemeClr val="dk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 userDrawn="1">
            <p:custDataLst>
              <p:custData r:id="rId6"/>
            </p:custDataLst>
          </p:nvPr>
        </p:nvSpPr>
        <p:spPr>
          <a:xfrm>
            <a:off x="475200" y="6206400"/>
            <a:ext cx="5936537" cy="216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4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MainBackLogo_WHITE" descr="The Victor company logo." hidden="1">
            <a:extLst>
              <a:ext uri="{FF2B5EF4-FFF2-40B4-BE49-F238E27FC236}">
                <a16:creationId xmlns:a16="http://schemas.microsoft.com/office/drawing/2014/main" id="{BC511C5E-8748-CE76-20C6-75358039890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  <p:pic>
        <p:nvPicPr>
          <p:cNvPr id="9" name="MainBackLogo_COLOUR" descr="The Victor company logo.">
            <a:extLst>
              <a:ext uri="{FF2B5EF4-FFF2-40B4-BE49-F238E27FC236}">
                <a16:creationId xmlns:a16="http://schemas.microsoft.com/office/drawing/2014/main" id="{5059B41F-DC85-C17F-269C-0E8698D4D777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061978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85775" y="806400"/>
            <a:ext cx="11225025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34686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custData r:id="rId1"/>
    </p:custDataLst>
    <p:extLst>
      <p:ext uri="{BB962C8B-B14F-4D97-AF65-F5344CB8AC3E}">
        <p14:creationId xmlns:p14="http://schemas.microsoft.com/office/powerpoint/2010/main" val="751342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  <p:custDataLst>
              <p:custData r:id="rId2"/>
            </p:custDataLst>
          </p:nvPr>
        </p:nvSpPr>
        <p:spPr>
          <a:xfrm>
            <a:off x="485775" y="1609725"/>
            <a:ext cx="5495925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  <p:custDataLst>
              <p:custData r:id="rId3"/>
            </p:custDataLst>
          </p:nvPr>
        </p:nvSpPr>
        <p:spPr>
          <a:xfrm>
            <a:off x="6210300" y="1609725"/>
            <a:ext cx="54991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  <p:custDataLst>
              <p:custData r:id="rId4"/>
            </p:custDataLst>
          </p:nvPr>
        </p:nvSpPr>
        <p:spPr>
          <a:xfrm>
            <a:off x="485776" y="806400"/>
            <a:ext cx="11225023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70606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2601" y="1609725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4305300" y="1609726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3" hasCustomPrompt="1"/>
            <p:custDataLst>
              <p:custData r:id="rId4"/>
            </p:custDataLst>
          </p:nvPr>
        </p:nvSpPr>
        <p:spPr>
          <a:xfrm>
            <a:off x="8128000" y="1609725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  <p:custDataLst>
              <p:custData r:id="rId5"/>
            </p:custDataLst>
          </p:nvPr>
        </p:nvSpPr>
        <p:spPr>
          <a:xfrm>
            <a:off x="485775" y="806400"/>
            <a:ext cx="11223623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56327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5775" y="1609725"/>
            <a:ext cx="2625725" cy="4511675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3352800" y="1609725"/>
            <a:ext cx="2628900" cy="4511675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 hasCustomPrompt="1"/>
            <p:custDataLst>
              <p:custData r:id="rId4"/>
            </p:custDataLst>
          </p:nvPr>
        </p:nvSpPr>
        <p:spPr>
          <a:xfrm>
            <a:off x="6210300" y="1609726"/>
            <a:ext cx="26289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  <p:custDataLst>
              <p:custData r:id="rId5"/>
            </p:custDataLst>
          </p:nvPr>
        </p:nvSpPr>
        <p:spPr>
          <a:xfrm>
            <a:off x="9080500" y="1609726"/>
            <a:ext cx="26289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  <p:custDataLst>
              <p:custData r:id="rId6"/>
            </p:custDataLst>
          </p:nvPr>
        </p:nvSpPr>
        <p:spPr>
          <a:xfrm>
            <a:off x="485777" y="806400"/>
            <a:ext cx="11223622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17505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BFED26F-A95B-E44E-8707-E9C9C09E6F92}"/>
              </a:ext>
            </a:extLst>
          </p:cNvPr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85775" y="362464"/>
            <a:ext cx="5495925" cy="5758935"/>
          </a:xfrm>
        </p:spPr>
        <p:txBody>
          <a:bodyPr/>
          <a:lstStyle>
            <a:lvl1pPr marL="233363" indent="-233363">
              <a:lnSpc>
                <a:spcPct val="90000"/>
              </a:lnSpc>
              <a:spcBef>
                <a:spcPts val="900"/>
              </a:spcBef>
              <a:buFont typeface="+mj-lt"/>
              <a:buAutoNum type="arabicPeriod"/>
              <a:tabLst/>
              <a:defRPr>
                <a:solidFill>
                  <a:schemeClr val="dk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CA"/>
              <a:t>Click to add topic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  <p:custDataLst>
              <p:custData r:id="rId3"/>
            </p:custDataLst>
          </p:nvPr>
        </p:nvSpPr>
        <p:spPr>
          <a:xfrm>
            <a:off x="486000" y="4896000"/>
            <a:ext cx="11224800" cy="1846800"/>
          </a:xfrm>
        </p:spPr>
        <p:txBody>
          <a:bodyPr/>
          <a:lstStyle>
            <a:lvl1pPr marL="0" indent="0" algn="r">
              <a:buNone/>
              <a:defRPr sz="12000" b="1">
                <a:solidFill>
                  <a:schemeClr val="dk1"/>
                </a:solidFill>
              </a:defRPr>
            </a:lvl1pPr>
          </a:lstStyle>
          <a:p>
            <a:pPr lvl="0"/>
            <a:r>
              <a:rPr lang="en-CA"/>
              <a:t>Agenda</a:t>
            </a:r>
            <a:endParaRPr lang="en-CA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914937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Slide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2"/>
            </p:custDataLst>
          </p:nvPr>
        </p:nvSpPr>
        <p:spPr>
          <a:xfrm>
            <a:off x="482600" y="358774"/>
            <a:ext cx="8308600" cy="5762626"/>
          </a:xfrm>
        </p:spPr>
        <p:txBody>
          <a:bodyPr anchor="t" anchorCtr="0"/>
          <a:lstStyle>
            <a:lvl1pPr>
              <a:defRPr sz="5400" b="1">
                <a:solidFill>
                  <a:schemeClr val="dk1"/>
                </a:solidFill>
                <a:latin typeface="+mj-lt"/>
              </a:defRPr>
            </a:lvl1pPr>
          </a:lstStyle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  <p:custDataLst>
              <p:custData r:id="rId3"/>
            </p:custDataLst>
          </p:nvPr>
        </p:nvSpPr>
        <p:spPr>
          <a:xfrm>
            <a:off x="7869600" y="630000"/>
            <a:ext cx="4320000" cy="6228000"/>
          </a:xfrm>
        </p:spPr>
        <p:txBody>
          <a:bodyPr wrap="none" lIns="0" tIns="46800" rIns="216000" bIns="0"/>
          <a:lstStyle>
            <a:lvl1pPr marL="0" indent="0" algn="r">
              <a:buNone/>
              <a:defRPr sz="50000" b="1">
                <a:solidFill>
                  <a:schemeClr val="dk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#</a:t>
            </a:r>
            <a:endParaRPr lang="en-CA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090486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customXml" Target="../../customXml/item128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customXml" Target="../../customXml/item26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customXml" Target="../../customXml/item5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customXml" Target="../../customXml/item10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customXml" Target="../../customXml/item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customXml" Target="../../customXml/item2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customXml" Target="../../customXml/item19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6" Type="http://schemas.openxmlformats.org/officeDocument/2006/relationships/customXml" Target="../../customXml/item120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5" Type="http://schemas.openxmlformats.org/officeDocument/2006/relationships/customXml" Target="../../customXml/item111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customXml" Target="../../customXml/item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custData r:id="rId13"/>
            </p:custDataLst>
          </p:nvPr>
        </p:nvSpPr>
        <p:spPr>
          <a:xfrm>
            <a:off x="485776" y="355601"/>
            <a:ext cx="11223623" cy="49529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custData r:id="rId14"/>
            </p:custDataLst>
          </p:nvPr>
        </p:nvSpPr>
        <p:spPr>
          <a:xfrm>
            <a:off x="485776" y="1609725"/>
            <a:ext cx="11223624" cy="451430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custData r:id="rId15"/>
            </p:custDataLst>
          </p:nvPr>
        </p:nvSpPr>
        <p:spPr>
          <a:xfrm>
            <a:off x="11430000" y="6516000"/>
            <a:ext cx="2808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en-GB" sz="800" smtClean="0">
                <a:effectLst/>
              </a:defRPr>
            </a:lvl1pPr>
          </a:lstStyle>
          <a:p>
            <a:pPr algn="r"/>
            <a:fld id="{DF66040D-6F20-4F4B-8995-856BEECD84BE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custData r:id="rId16"/>
            </p:custDataLst>
          </p:nvPr>
        </p:nvSpPr>
        <p:spPr>
          <a:xfrm>
            <a:off x="6210000" y="6390000"/>
            <a:ext cx="4546800" cy="2484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lang="en-GB" sz="800" b="0"/>
            </a:lvl1pPr>
          </a:lstStyle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GB" dirty="0"/>
          </a:p>
        </p:txBody>
      </p:sp>
      <p:pic>
        <p:nvPicPr>
          <p:cNvPr id="7" name="ContentLogo_WHITE" descr="The Victor company logo." hidden="1">
            <a:extLst>
              <a:ext uri="{FF2B5EF4-FFF2-40B4-BE49-F238E27FC236}">
                <a16:creationId xmlns:a16="http://schemas.microsoft.com/office/drawing/2014/main" id="{D8AFB002-CAA1-AF63-638B-3C862E64DB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 bwMode="invGray">
          <a:xfrm>
            <a:off x="484632" y="6409944"/>
            <a:ext cx="822962" cy="295657"/>
          </a:xfrm>
          <a:prstGeom prst="rect">
            <a:avLst/>
          </a:prstGeom>
        </p:spPr>
      </p:pic>
      <p:pic>
        <p:nvPicPr>
          <p:cNvPr id="9" name="ContentLogo_COLOUR" descr="The Victor company logo.">
            <a:extLst>
              <a:ext uri="{FF2B5EF4-FFF2-40B4-BE49-F238E27FC236}">
                <a16:creationId xmlns:a16="http://schemas.microsoft.com/office/drawing/2014/main" id="{3CE41E79-2632-91F5-F193-1F230E9689FC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 bwMode="invGray">
          <a:xfrm>
            <a:off x="484632" y="6409944"/>
            <a:ext cx="822962" cy="295657"/>
          </a:xfrm>
          <a:prstGeom prst="rect">
            <a:avLst/>
          </a:prstGeom>
        </p:spPr>
      </p:pic>
    </p:spTree>
    <p:custDataLst>
      <p:custData r:id="rId12"/>
    </p:custDataLst>
    <p:extLst>
      <p:ext uri="{BB962C8B-B14F-4D97-AF65-F5344CB8AC3E}">
        <p14:creationId xmlns:p14="http://schemas.microsoft.com/office/powerpoint/2010/main" val="577282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15" r:id="rId2"/>
    <p:sldLayoutId id="2147483719" r:id="rId3"/>
    <p:sldLayoutId id="2147483672" r:id="rId4"/>
    <p:sldLayoutId id="2147483716" r:id="rId5"/>
    <p:sldLayoutId id="2147483717" r:id="rId6"/>
    <p:sldLayoutId id="2147483718" r:id="rId7"/>
    <p:sldLayoutId id="2147483688" r:id="rId8"/>
    <p:sldLayoutId id="2147483713" r:id="rId9"/>
    <p:sldLayoutId id="2147483710" r:id="rId10"/>
  </p:sldLayoutIdLst>
  <p:hf hd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000" b="1" kern="1200">
          <a:solidFill>
            <a:schemeClr val="tx1"/>
          </a:solidFill>
          <a:latin typeface="DIN OT" panose="020B0504020201010104" pitchFamily="34" charset="0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DIN OT" panose="020B0504020201010104" pitchFamily="34" charset="0"/>
          <a:ea typeface="+mn-ea"/>
          <a:cs typeface="+mn-cs"/>
        </a:defRPr>
      </a:lvl1pPr>
      <a:lvl2pPr marL="4572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376">
          <p15:clr>
            <a:srgbClr val="F26B43"/>
          </p15:clr>
        </p15:guide>
        <p15:guide id="7" pos="3912">
          <p15:clr>
            <a:srgbClr val="F26B43"/>
          </p15:clr>
        </p15:guide>
        <p15:guide id="13" pos="304">
          <p15:clr>
            <a:srgbClr val="F26B43"/>
          </p15:clr>
        </p15:guide>
        <p15:guide id="19" pos="3768">
          <p15:clr>
            <a:srgbClr val="F26B43"/>
          </p15:clr>
        </p15:guide>
        <p15:guide id="27" orient="horz" pos="4168">
          <p15:clr>
            <a:srgbClr val="F26B43"/>
          </p15:clr>
        </p15:guide>
        <p15:guide id="29" orient="horz" pos="4016">
          <p15:clr>
            <a:srgbClr val="F26B43"/>
          </p15:clr>
        </p15:guide>
        <p15:guide id="30" orient="horz" pos="226">
          <p15:clr>
            <a:srgbClr val="F26B43"/>
          </p15:clr>
        </p15:guide>
        <p15:guide id="31" orient="horz" pos="540">
          <p15:clr>
            <a:srgbClr val="F26B43"/>
          </p15:clr>
        </p15:guide>
        <p15:guide id="32" orient="horz" pos="698">
          <p15:clr>
            <a:srgbClr val="F26B43"/>
          </p15:clr>
        </p15:guide>
        <p15:guide id="35" orient="horz" pos="1014">
          <p15:clr>
            <a:srgbClr val="F26B43"/>
          </p15:clr>
        </p15:guide>
        <p15:guide id="38" orient="horz" pos="3856">
          <p15:clr>
            <a:srgbClr val="F26B43"/>
          </p15:clr>
        </p15:guide>
        <p15:guide id="39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custData r:id="rId13"/>
            </p:custDataLst>
          </p:nvPr>
        </p:nvSpPr>
        <p:spPr>
          <a:xfrm>
            <a:off x="485776" y="355601"/>
            <a:ext cx="11223623" cy="49529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add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custData r:id="rId14"/>
            </p:custDataLst>
          </p:nvPr>
        </p:nvSpPr>
        <p:spPr>
          <a:xfrm>
            <a:off x="485776" y="1609725"/>
            <a:ext cx="11223624" cy="451430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n-GB"/>
              <a:t>Click to add text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custData r:id="rId15"/>
            </p:custDataLst>
          </p:nvPr>
        </p:nvSpPr>
        <p:spPr>
          <a:xfrm>
            <a:off x="11430000" y="6516000"/>
            <a:ext cx="2808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en-GB" sz="800" smtClean="0">
                <a:effectLst/>
              </a:defRPr>
            </a:lvl1pPr>
          </a:lstStyle>
          <a:p>
            <a:pPr algn="r"/>
            <a:fld id="{DF66040D-6F20-4F4B-8995-856BEECD84BE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custData r:id="rId16"/>
            </p:custDataLst>
          </p:nvPr>
        </p:nvSpPr>
        <p:spPr>
          <a:xfrm>
            <a:off x="6210000" y="6390000"/>
            <a:ext cx="4546800" cy="2484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lang="en-GB" sz="800" b="0"/>
            </a:lvl1pPr>
          </a:lstStyle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GB" dirty="0"/>
          </a:p>
        </p:txBody>
      </p:sp>
      <p:pic>
        <p:nvPicPr>
          <p:cNvPr id="7" name="ContentLogo_WHITE" descr="The Victor company logo." hidden="1">
            <a:extLst>
              <a:ext uri="{FF2B5EF4-FFF2-40B4-BE49-F238E27FC236}">
                <a16:creationId xmlns:a16="http://schemas.microsoft.com/office/drawing/2014/main" id="{2D0BDE10-FEF9-A117-1C68-1E366390B8E5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 bwMode="invGray">
          <a:xfrm>
            <a:off x="484632" y="6409944"/>
            <a:ext cx="822962" cy="295657"/>
          </a:xfrm>
          <a:prstGeom prst="rect">
            <a:avLst/>
          </a:prstGeom>
        </p:spPr>
      </p:pic>
      <p:pic>
        <p:nvPicPr>
          <p:cNvPr id="9" name="ContentLogo_COLOUR" descr="The Victor company logo.">
            <a:extLst>
              <a:ext uri="{FF2B5EF4-FFF2-40B4-BE49-F238E27FC236}">
                <a16:creationId xmlns:a16="http://schemas.microsoft.com/office/drawing/2014/main" id="{1E5CE8A6-F4AA-E8BE-8862-50D2AB7A353E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 bwMode="invGray">
          <a:xfrm>
            <a:off x="484632" y="6409944"/>
            <a:ext cx="822962" cy="295657"/>
          </a:xfrm>
          <a:prstGeom prst="rect">
            <a:avLst/>
          </a:prstGeom>
        </p:spPr>
      </p:pic>
    </p:spTree>
    <p:custDataLst>
      <p:custData r:id="rId12"/>
    </p:custDataLst>
    <p:extLst>
      <p:ext uri="{BB962C8B-B14F-4D97-AF65-F5344CB8AC3E}">
        <p14:creationId xmlns:p14="http://schemas.microsoft.com/office/powerpoint/2010/main" val="401566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</p:sldLayoutIdLst>
  <p:hf hd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376">
          <p15:clr>
            <a:srgbClr val="F26B43"/>
          </p15:clr>
        </p15:guide>
        <p15:guide id="7" pos="3912">
          <p15:clr>
            <a:srgbClr val="F26B43"/>
          </p15:clr>
        </p15:guide>
        <p15:guide id="13" pos="304">
          <p15:clr>
            <a:srgbClr val="F26B43"/>
          </p15:clr>
        </p15:guide>
        <p15:guide id="19" pos="3768">
          <p15:clr>
            <a:srgbClr val="F26B43"/>
          </p15:clr>
        </p15:guide>
        <p15:guide id="27" orient="horz" pos="4168">
          <p15:clr>
            <a:srgbClr val="F26B43"/>
          </p15:clr>
        </p15:guide>
        <p15:guide id="29" orient="horz" pos="4016">
          <p15:clr>
            <a:srgbClr val="F26B43"/>
          </p15:clr>
        </p15:guide>
        <p15:guide id="30" orient="horz" pos="226">
          <p15:clr>
            <a:srgbClr val="F26B43"/>
          </p15:clr>
        </p15:guide>
        <p15:guide id="31" orient="horz" pos="540">
          <p15:clr>
            <a:srgbClr val="F26B43"/>
          </p15:clr>
        </p15:guide>
        <p15:guide id="32" orient="horz" pos="698">
          <p15:clr>
            <a:srgbClr val="F26B43"/>
          </p15:clr>
        </p15:guide>
        <p15:guide id="35" orient="horz" pos="1014">
          <p15:clr>
            <a:srgbClr val="F26B43"/>
          </p15:clr>
        </p15:guide>
        <p15:guide id="38" orient="horz" pos="3856">
          <p15:clr>
            <a:srgbClr val="F26B43"/>
          </p15:clr>
        </p15:guide>
        <p15:guide id="39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customXml" Target="../../customXml/item9.xml"/><Relationship Id="rId1" Type="http://schemas.openxmlformats.org/officeDocument/2006/relationships/customXml" Target="../../customXml/item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custData r:id="rId1"/>
            </p:custDataLst>
          </p:nvPr>
        </p:nvSpPr>
        <p:spPr>
          <a:xfrm>
            <a:off x="449961" y="1907921"/>
            <a:ext cx="10397004" cy="1011448"/>
          </a:xfrm>
        </p:spPr>
        <p:txBody>
          <a:bodyPr/>
          <a:lstStyle/>
          <a:p>
            <a:r>
              <a:rPr lang="en-CA" dirty="0">
                <a:latin typeface="DIN OT" panose="020B0504020201010104" pitchFamily="34" charset="0"/>
              </a:rPr>
              <a:t>Risk Analysis Charts</a:t>
            </a:r>
          </a:p>
        </p:txBody>
      </p:sp>
      <p:sp>
        <p:nvSpPr>
          <p:cNvPr id="5" name="ClientLogo" hidden="1"/>
          <p:cNvSpPr/>
          <p:nvPr>
            <p:custDataLst>
              <p:custData r:id="rId2"/>
            </p:custDataLst>
          </p:nvPr>
        </p:nvSpPr>
        <p:spPr>
          <a:xfrm>
            <a:off x="8132400" y="363600"/>
            <a:ext cx="3574800" cy="496800"/>
          </a:xfrm>
          <a:prstGeom prst="rect">
            <a:avLst/>
          </a:prstGeom>
          <a:solidFill>
            <a:srgbClr val="1485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Placeholder for optional client logo</a:t>
            </a:r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4816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00000000-0008-0000-0100-000025100000}"/>
              </a:ext>
            </a:extLst>
          </p:cNvPr>
          <p:cNvGraphicFramePr>
            <a:graphicFrameLocks/>
          </p:cNvGraphicFramePr>
          <p:nvPr/>
        </p:nvGraphicFramePr>
        <p:xfrm>
          <a:off x="1167412" y="1840056"/>
          <a:ext cx="6648994" cy="2218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F268AF26-1F71-9C4D-E0D1-697002482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6" y="369725"/>
            <a:ext cx="11223623" cy="450272"/>
          </a:xfrm>
        </p:spPr>
        <p:txBody>
          <a:bodyPr/>
          <a:lstStyle/>
          <a:p>
            <a:r>
              <a:rPr lang="fr-FR" sz="2400" dirty="0">
                <a:solidFill>
                  <a:schemeClr val="accent1"/>
                </a:solidFill>
                <a:latin typeface="DIN OT" panose="020B0504020201010104" pitchFamily="34" charset="0"/>
              </a:rPr>
              <a:t>FRAIS DE DÉFENSE EN MOYENNE PAR RÉCLAMATION</a:t>
            </a:r>
            <a:endParaRPr lang="en-CA" sz="2400" dirty="0">
              <a:solidFill>
                <a:schemeClr val="accent1"/>
              </a:solidFill>
              <a:latin typeface="DIN OT" panose="020B0504020201010104" pitchFamily="34" charset="0"/>
            </a:endParaRPr>
          </a:p>
        </p:txBody>
      </p:sp>
      <p:graphicFrame>
        <p:nvGraphicFramePr>
          <p:cNvPr id="4" name="Content Placeholder 8">
            <a:extLst>
              <a:ext uri="{FF2B5EF4-FFF2-40B4-BE49-F238E27FC236}">
                <a16:creationId xmlns:a16="http://schemas.microsoft.com/office/drawing/2014/main" id="{4895D0E1-342B-FA31-A505-DF6D78219F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6459254"/>
              </p:ext>
            </p:extLst>
          </p:nvPr>
        </p:nvGraphicFramePr>
        <p:xfrm>
          <a:off x="485775" y="1219200"/>
          <a:ext cx="11223625" cy="502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860E52-3992-F080-12F9-56E709A57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7584" y="6577555"/>
            <a:ext cx="9329216" cy="197289"/>
          </a:xfrm>
        </p:spPr>
        <p:txBody>
          <a:bodyPr/>
          <a:lstStyle/>
          <a:p>
            <a:pPr algn="ct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379005C-98DB-3857-B26C-88409D7C8D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>
                <a:latin typeface="DIN OT" panose="020B0504020201010104" pitchFamily="34" charset="0"/>
              </a:rPr>
              <a:t>Erreurs et omissions pour les professionnels liés au domaine juridique</a:t>
            </a:r>
            <a:endParaRPr lang="en-CA" dirty="0">
              <a:latin typeface="DIN OT" panose="020B05040202010101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CD7547-359E-D9BD-F97B-926A7F6494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57898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00000000-0008-0000-0100-000025100000}"/>
              </a:ext>
            </a:extLst>
          </p:cNvPr>
          <p:cNvGraphicFramePr>
            <a:graphicFrameLocks/>
          </p:cNvGraphicFramePr>
          <p:nvPr/>
        </p:nvGraphicFramePr>
        <p:xfrm>
          <a:off x="1167412" y="1840056"/>
          <a:ext cx="6648994" cy="2218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F268AF26-1F71-9C4D-E0D1-697002482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>
                <a:solidFill>
                  <a:schemeClr val="accent1"/>
                </a:solidFill>
                <a:latin typeface="DIN OT" panose="020B0504020201010104" pitchFamily="34" charset="0"/>
              </a:rPr>
              <a:t>INDEMNITÉ OU FRAIS DE DÉFENSE</a:t>
            </a:r>
            <a:endParaRPr lang="en-CA" sz="2400" dirty="0">
              <a:solidFill>
                <a:schemeClr val="accent1"/>
              </a:solidFill>
              <a:latin typeface="DIN OT" panose="020B0504020201010104" pitchFamily="34" charset="0"/>
            </a:endParaRPr>
          </a:p>
        </p:txBody>
      </p:sp>
      <p:graphicFrame>
        <p:nvGraphicFramePr>
          <p:cNvPr id="4" name="Content Placeholder 8">
            <a:extLst>
              <a:ext uri="{FF2B5EF4-FFF2-40B4-BE49-F238E27FC236}">
                <a16:creationId xmlns:a16="http://schemas.microsoft.com/office/drawing/2014/main" id="{4895D0E1-342B-FA31-A505-DF6D78219F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4862270"/>
              </p:ext>
            </p:extLst>
          </p:nvPr>
        </p:nvGraphicFramePr>
        <p:xfrm>
          <a:off x="485775" y="1219200"/>
          <a:ext cx="11223625" cy="502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860E52-3992-F080-12F9-56E709A57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7584" y="6577555"/>
            <a:ext cx="9329216" cy="197289"/>
          </a:xfrm>
        </p:spPr>
        <p:txBody>
          <a:bodyPr/>
          <a:lstStyle/>
          <a:p>
            <a:pPr algn="ct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379005C-98DB-3857-B26C-88409D7C8D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>
                <a:latin typeface="DIN OT" panose="020B0504020201010104" pitchFamily="34" charset="0"/>
              </a:rPr>
              <a:t>Erreurs et omissions pour les professionnels liés au domaine juridique</a:t>
            </a:r>
            <a:endParaRPr lang="en-CA" dirty="0">
              <a:latin typeface="DIN OT" panose="020B05040202010101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9CF732-B697-80F7-EBD2-3C80ADF2FA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82764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ED655D3C-831C-385D-126B-EF00493786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0417794"/>
              </p:ext>
            </p:extLst>
          </p:nvPr>
        </p:nvGraphicFramePr>
        <p:xfrm>
          <a:off x="485775" y="1609725"/>
          <a:ext cx="11223625" cy="451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FD6994-4784-14FF-2800-FEBE45D42E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4</a:t>
            </a:fld>
            <a:endParaRPr lang="en-CA" dirty="0"/>
          </a:p>
        </p:txBody>
      </p:sp>
      <p:sp>
        <p:nvSpPr>
          <p:cNvPr id="10" name="Title 7">
            <a:extLst>
              <a:ext uri="{FF2B5EF4-FFF2-40B4-BE49-F238E27FC236}">
                <a16:creationId xmlns:a16="http://schemas.microsoft.com/office/drawing/2014/main" id="{FAC97785-CD6D-57FC-ACFC-7F181C869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6" y="369725"/>
            <a:ext cx="11223623" cy="450272"/>
          </a:xfrm>
        </p:spPr>
        <p:txBody>
          <a:bodyPr/>
          <a:lstStyle/>
          <a:p>
            <a:r>
              <a:rPr lang="en-US" sz="2400" dirty="0">
                <a:solidFill>
                  <a:schemeClr val="accent1"/>
                </a:solidFill>
              </a:rPr>
              <a:t>PROFIL DES LIMITES</a:t>
            </a:r>
            <a:endParaRPr lang="en-CA" sz="2400" dirty="0">
              <a:solidFill>
                <a:schemeClr val="accent1"/>
              </a:solidFill>
            </a:endParaRPr>
          </a:p>
        </p:txBody>
      </p:sp>
      <p:graphicFrame>
        <p:nvGraphicFramePr>
          <p:cNvPr id="11" name="Content Placeholder 8">
            <a:extLst>
              <a:ext uri="{FF2B5EF4-FFF2-40B4-BE49-F238E27FC236}">
                <a16:creationId xmlns:a16="http://schemas.microsoft.com/office/drawing/2014/main" id="{183EC357-7C6F-FB13-98B2-74B9897B87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2586342"/>
              </p:ext>
            </p:extLst>
          </p:nvPr>
        </p:nvGraphicFramePr>
        <p:xfrm>
          <a:off x="598187" y="1126800"/>
          <a:ext cx="11223625" cy="502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E7FC0147-1556-2186-4E9D-D653A3FB6C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5776" y="806400"/>
            <a:ext cx="11226800" cy="320400"/>
          </a:xfrm>
        </p:spPr>
        <p:txBody>
          <a:bodyPr/>
          <a:lstStyle/>
          <a:p>
            <a:r>
              <a:rPr lang="fr-FR" dirty="0"/>
              <a:t>Erreurs et omissions pour les professionnels liés au domaine juridique</a:t>
            </a:r>
            <a:endParaRPr lang="en-CA" dirty="0"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61FC65B1-FDE2-07CF-B72A-F193E4485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7584" y="6577555"/>
            <a:ext cx="9329216" cy="197289"/>
          </a:xfrm>
        </p:spPr>
        <p:txBody>
          <a:bodyPr/>
          <a:lstStyle/>
          <a:p>
            <a:pPr algn="ct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45565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EAA5EB-0040-A16C-1674-74649CD7FA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5</a:t>
            </a:fld>
            <a:endParaRPr lang="en-CA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8EF23F6-A4FB-2431-42BB-96D8AA630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6" y="369725"/>
            <a:ext cx="11223623" cy="450272"/>
          </a:xfrm>
        </p:spPr>
        <p:txBody>
          <a:bodyPr/>
          <a:lstStyle/>
          <a:p>
            <a:r>
              <a:rPr lang="en-CA" sz="2400" dirty="0">
                <a:solidFill>
                  <a:schemeClr val="accent1"/>
                </a:solidFill>
              </a:rPr>
              <a:t>EXEMPLE DE RÉCLAMATION : </a:t>
            </a:r>
            <a:r>
              <a:rPr lang="en-US" sz="2400" dirty="0">
                <a:solidFill>
                  <a:schemeClr val="accent1"/>
                </a:solidFill>
              </a:rPr>
              <a:t>FAILURE TO WARN OF LIMITATION PERIOD</a:t>
            </a:r>
            <a:endParaRPr lang="en-CA" sz="2400" dirty="0">
              <a:solidFill>
                <a:schemeClr val="accent1"/>
              </a:solidFill>
            </a:endParaRP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E92E9502-7278-E5FD-7E28-CDD99C6AD9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5776" y="806399"/>
            <a:ext cx="6821035" cy="1418327"/>
          </a:xfrm>
        </p:spPr>
        <p:txBody>
          <a:bodyPr/>
          <a:lstStyle/>
          <a:p>
            <a:r>
              <a:rPr lang="fr-FR" dirty="0"/>
              <a:t>Un parajuriste a informé un conducteur impliqué dans un accident d’automobile qu’il pourrait sans doute intenter une poursuite contre la partie fautive. Quand le conducteur a décidé de procéder, on l’a informé que le délai pour ce faire était écoulé. Il a alors intenté une poursuite contre le parajuriste pour l’omission de l’informer du délai de prescription.</a:t>
            </a:r>
            <a:endParaRPr lang="en-CA" dirty="0"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2194B281-0673-057E-38EE-49AD8DA1D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7584" y="6577555"/>
            <a:ext cx="9329216" cy="197289"/>
          </a:xfrm>
        </p:spPr>
        <p:txBody>
          <a:bodyPr/>
          <a:lstStyle/>
          <a:p>
            <a:pPr algn="ct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326173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heme/theme1.xml><?xml version="1.0" encoding="utf-8"?>
<a:theme xmlns:a="http://schemas.openxmlformats.org/drawingml/2006/main" name="Marsh McLennan">
  <a:themeElements>
    <a:clrScheme name="MMC">
      <a:dk1>
        <a:srgbClr val="002147"/>
      </a:dk1>
      <a:lt1>
        <a:srgbClr val="FFFFFF"/>
      </a:lt1>
      <a:dk2>
        <a:srgbClr val="002147"/>
      </a:dk2>
      <a:lt2>
        <a:srgbClr val="EBF0F3"/>
      </a:lt2>
      <a:accent1>
        <a:srgbClr val="1442CC"/>
      </a:accent1>
      <a:accent2>
        <a:srgbClr val="69B331"/>
      </a:accent2>
      <a:accent3>
        <a:srgbClr val="6E20C7"/>
      </a:accent3>
      <a:accent4>
        <a:srgbClr val="F5C400"/>
      </a:accent4>
      <a:accent5>
        <a:srgbClr val="0086DC"/>
      </a:accent5>
      <a:accent6>
        <a:srgbClr val="F54A00"/>
      </a:accent6>
      <a:hlink>
        <a:srgbClr val="0468EC"/>
      </a:hlink>
      <a:folHlink>
        <a:srgbClr val="6E20C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2C77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/>
        </a:defPPr>
      </a:lstStyle>
    </a:txDef>
  </a:objectDefaults>
  <a:extraClrSchemeLst/>
  <a:custClrLst>
    <a:custClr name="Dark blue">
      <a:srgbClr val="002C77"/>
    </a:custClr>
    <a:custClr name="Blue">
      <a:srgbClr val="009DE0"/>
    </a:custClr>
    <a:custClr name="Light blue">
      <a:srgbClr val="76D3FF"/>
    </a:custClr>
    <a:custClr name="Dark teal">
      <a:srgbClr val="004C6C"/>
    </a:custClr>
    <a:custClr name="Teal">
      <a:srgbClr val="0077A0"/>
    </a:custClr>
    <a:custClr name="Light teal">
      <a:srgbClr val="9CD9E4"/>
    </a:custClr>
    <a:custClr name="Dark turquoise">
      <a:srgbClr val="005E5D"/>
    </a:custClr>
    <a:custClr name="Turquoise">
      <a:srgbClr val="00968F"/>
    </a:custClr>
    <a:custClr name="Light turquoise">
      <a:srgbClr val="98DBCE"/>
    </a:custClr>
    <a:custClr name="White">
      <a:srgbClr val="FFFFFF"/>
    </a:custClr>
    <a:custClr name="Dark green">
      <a:srgbClr val="275D38"/>
    </a:custClr>
    <a:custClr name="Green">
      <a:srgbClr val="00AC41"/>
    </a:custClr>
    <a:custClr name="Light green">
      <a:srgbClr val="ADDFB3"/>
    </a:custClr>
    <a:custClr name="Dark purple">
      <a:srgbClr val="463282"/>
    </a:custClr>
    <a:custClr name="Purple">
      <a:srgbClr val="8246AF"/>
    </a:custClr>
    <a:custClr name="Light purple">
      <a:srgbClr val="CCB3E0"/>
    </a:custClr>
    <a:custClr name="Dark pink">
      <a:srgbClr val="B2025B"/>
    </a:custClr>
    <a:custClr name="Pink">
      <a:srgbClr val="EE3D8B"/>
    </a:custClr>
    <a:custClr name="Light pink">
      <a:srgbClr val="F8ACBE"/>
    </a:custClr>
    <a:custClr name="White">
      <a:srgbClr val="FFFFFF"/>
    </a:custClr>
    <a:custClr name="Dark crimson">
      <a:srgbClr val="9A1C1F"/>
    </a:custClr>
    <a:custClr name="Crimson">
      <a:srgbClr val="EF4E45"/>
    </a:custClr>
    <a:custClr name="Light crimson">
      <a:srgbClr val="FFAEA6"/>
    </a:custClr>
    <a:custClr name="Dark orange">
      <a:srgbClr val="A32E00"/>
    </a:custClr>
    <a:custClr name="Orange">
      <a:srgbClr val="FF8C00"/>
    </a:custClr>
    <a:custClr name="Light orange">
      <a:srgbClr val="FFCA94"/>
    </a:custClr>
    <a:custClr name="Dark yellow">
      <a:srgbClr val="965D00"/>
    </a:custClr>
    <a:custClr name="Yellow">
      <a:srgbClr val="FFBE00"/>
    </a:custClr>
    <a:custClr name="Light yellow">
      <a:srgbClr val="FFE580"/>
    </a:custClr>
    <a:custClr name="White">
      <a:srgbClr val="FFFFFF"/>
    </a:custClr>
    <a:custClr name="Dark blue gray">
      <a:srgbClr val="4E6287"/>
    </a:custClr>
    <a:custClr name="Blue gray">
      <a:srgbClr val="8096B2"/>
    </a:custClr>
    <a:custClr name="Light blue gray">
      <a:srgbClr val="BED3E4"/>
    </a:custClr>
    <a:custClr name="Dark gray">
      <a:srgbClr val="565656"/>
    </a:custClr>
    <a:custClr name="Gray">
      <a:srgbClr val="949494"/>
    </a:custClr>
    <a:custClr name="Light gray">
      <a:srgbClr val="DADADA"/>
    </a:custClr>
    <a:custClr name="Background gray">
      <a:srgbClr val="F0F0F0"/>
    </a:custClr>
    <a:custClr name="Link blue">
      <a:srgbClr val="2C6EF2"/>
    </a:custClr>
    <a:custClr name="Warning red">
      <a:srgbClr val="C53532"/>
    </a:custClr>
    <a:custClr name="Success green">
      <a:srgbClr val="14853D"/>
    </a:custClr>
  </a:custClrLst>
  <a:extLst>
    <a:ext uri="{05A4C25C-085E-4340-85A3-A5531E510DB2}">
      <thm15:themeFamily xmlns:thm15="http://schemas.microsoft.com/office/thememl/2012/main" name="MMC2021.Classic16x9.potx" id="{D5855B8F-EC1C-485D-BF87-B296BCFB543C}" vid="{B474B1E0-4F63-49B9-920A-8BAB2903DA2B}"/>
    </a:ext>
  </a:extLst>
</a:theme>
</file>

<file path=ppt/theme/theme2.xml><?xml version="1.0" encoding="utf-8"?>
<a:theme xmlns:a="http://schemas.openxmlformats.org/drawingml/2006/main" name="2_Marsh McLennan">
  <a:themeElements>
    <a:clrScheme name="MMC">
      <a:dk1>
        <a:srgbClr val="002147"/>
      </a:dk1>
      <a:lt1>
        <a:srgbClr val="FFFFFF"/>
      </a:lt1>
      <a:dk2>
        <a:srgbClr val="002147"/>
      </a:dk2>
      <a:lt2>
        <a:srgbClr val="EBF0F3"/>
      </a:lt2>
      <a:accent1>
        <a:srgbClr val="1442CC"/>
      </a:accent1>
      <a:accent2>
        <a:srgbClr val="69B331"/>
      </a:accent2>
      <a:accent3>
        <a:srgbClr val="6E20C7"/>
      </a:accent3>
      <a:accent4>
        <a:srgbClr val="F5C400"/>
      </a:accent4>
      <a:accent5>
        <a:srgbClr val="0086DC"/>
      </a:accent5>
      <a:accent6>
        <a:srgbClr val="F54A00"/>
      </a:accent6>
      <a:hlink>
        <a:srgbClr val="0468EC"/>
      </a:hlink>
      <a:folHlink>
        <a:srgbClr val="6E20C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2C77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/>
        </a:defPPr>
      </a:lstStyle>
    </a:txDef>
  </a:objectDefaults>
  <a:extraClrSchemeLst/>
  <a:custClrLst>
    <a:custClr name="Dark blue">
      <a:srgbClr val="002C77"/>
    </a:custClr>
    <a:custClr name="Blue">
      <a:srgbClr val="009DE0"/>
    </a:custClr>
    <a:custClr name="Light blue">
      <a:srgbClr val="76D3FF"/>
    </a:custClr>
    <a:custClr name="Dark teal">
      <a:srgbClr val="004C6C"/>
    </a:custClr>
    <a:custClr name="Teal">
      <a:srgbClr val="0077A0"/>
    </a:custClr>
    <a:custClr name="Light teal">
      <a:srgbClr val="9CD9E4"/>
    </a:custClr>
    <a:custClr name="Dark turquoise">
      <a:srgbClr val="005E5D"/>
    </a:custClr>
    <a:custClr name="Turquoise">
      <a:srgbClr val="00968F"/>
    </a:custClr>
    <a:custClr name="Light turquoise">
      <a:srgbClr val="98DBCE"/>
    </a:custClr>
    <a:custClr name="White">
      <a:srgbClr val="FFFFFF"/>
    </a:custClr>
    <a:custClr name="Dark green">
      <a:srgbClr val="275D38"/>
    </a:custClr>
    <a:custClr name="Green">
      <a:srgbClr val="00AC41"/>
    </a:custClr>
    <a:custClr name="Light green">
      <a:srgbClr val="ADDFB3"/>
    </a:custClr>
    <a:custClr name="Dark purple">
      <a:srgbClr val="463282"/>
    </a:custClr>
    <a:custClr name="Purple">
      <a:srgbClr val="8246AF"/>
    </a:custClr>
    <a:custClr name="Light purple">
      <a:srgbClr val="CCB3E0"/>
    </a:custClr>
    <a:custClr name="Dark pink">
      <a:srgbClr val="B2025B"/>
    </a:custClr>
    <a:custClr name="Pink">
      <a:srgbClr val="EE3D8B"/>
    </a:custClr>
    <a:custClr name="Light pink">
      <a:srgbClr val="F8ACBE"/>
    </a:custClr>
    <a:custClr name="White">
      <a:srgbClr val="FFFFFF"/>
    </a:custClr>
    <a:custClr name="Dark crimson">
      <a:srgbClr val="9A1C1F"/>
    </a:custClr>
    <a:custClr name="Crimson">
      <a:srgbClr val="EF4E45"/>
    </a:custClr>
    <a:custClr name="Light crimson">
      <a:srgbClr val="FFAEA6"/>
    </a:custClr>
    <a:custClr name="Dark orange">
      <a:srgbClr val="A32E00"/>
    </a:custClr>
    <a:custClr name="Orange">
      <a:srgbClr val="FF8C00"/>
    </a:custClr>
    <a:custClr name="Light orange">
      <a:srgbClr val="FFCA94"/>
    </a:custClr>
    <a:custClr name="Dark yellow">
      <a:srgbClr val="965D00"/>
    </a:custClr>
    <a:custClr name="Yellow">
      <a:srgbClr val="FFBE00"/>
    </a:custClr>
    <a:custClr name="Light yellow">
      <a:srgbClr val="FFE580"/>
    </a:custClr>
    <a:custClr name="White">
      <a:srgbClr val="FFFFFF"/>
    </a:custClr>
    <a:custClr name="Dark blue gray">
      <a:srgbClr val="4E6287"/>
    </a:custClr>
    <a:custClr name="Blue gray">
      <a:srgbClr val="8096B2"/>
    </a:custClr>
    <a:custClr name="Light blue gray">
      <a:srgbClr val="BED3E4"/>
    </a:custClr>
    <a:custClr name="Dark gray">
      <a:srgbClr val="565656"/>
    </a:custClr>
    <a:custClr name="Gray">
      <a:srgbClr val="949494"/>
    </a:custClr>
    <a:custClr name="Light gray">
      <a:srgbClr val="DADADA"/>
    </a:custClr>
    <a:custClr name="Background gray">
      <a:srgbClr val="F0F0F0"/>
    </a:custClr>
    <a:custClr name="Link blue">
      <a:srgbClr val="2C6EF2"/>
    </a:custClr>
    <a:custClr name="Warning red">
      <a:srgbClr val="C53532"/>
    </a:custClr>
    <a:custClr name="Success green">
      <a:srgbClr val="14853D"/>
    </a:custClr>
  </a:custClrLst>
  <a:extLst>
    <a:ext uri="{05A4C25C-085E-4340-85A3-A5531E510DB2}">
      <thm15:themeFamily xmlns:thm15="http://schemas.microsoft.com/office/thememl/2012/main" name="MMC2021.Classic16x9.potx" id="{D5855B8F-EC1C-485D-BF87-B296BCFB543C}" vid="{B474B1E0-4F63-49B9-920A-8BAB2903DA2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0.xml"/></Relationships>
</file>

<file path=customXml/_rels/item1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1.xml"/></Relationships>
</file>

<file path=customXml/_rels/item1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2.xml"/></Relationships>
</file>

<file path=customXml/_rels/item1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3.xml"/></Relationships>
</file>

<file path=customXml/_rels/item1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4.xml"/></Relationships>
</file>

<file path=customXml/_rels/item1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5.xml"/></Relationships>
</file>

<file path=customXml/_rels/item1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6.xml"/></Relationships>
</file>

<file path=customXml/_rels/item1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7.xml"/></Relationships>
</file>

<file path=customXml/_rels/item1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8.xml"/></Relationships>
</file>

<file path=customXml/_rels/item1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9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0.xml"/></Relationships>
</file>

<file path=customXml/_rels/item1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1.xml"/></Relationships>
</file>

<file path=customXml/_rels/item1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2.xml"/></Relationships>
</file>

<file path=customXml/_rels/item1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3.xml"/></Relationships>
</file>

<file path=customXml/_rels/item1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4.xml"/></Relationships>
</file>

<file path=customXml/_rels/item1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5.xml"/></Relationships>
</file>

<file path=customXml/_rels/item1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6.xml"/></Relationships>
</file>

<file path=customXml/_rels/item1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7.xml"/></Relationships>
</file>

<file path=customXml/_rels/item1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8.xml"/></Relationships>
</file>

<file path=customXml/_rels/item1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9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0.xml"/></Relationships>
</file>

<file path=customXml/_rels/item1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1.xml"/></Relationships>
</file>

<file path=customXml/_rels/item1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2.xml"/></Relationships>
</file>

<file path=customXml/_rels/item1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3.xml"/></Relationships>
</file>

<file path=customXml/_rels/item1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4.xml"/></Relationships>
</file>

<file path=customXml/_rels/item1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5.xml"/></Relationships>
</file>

<file path=customXml/_rels/item1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6.xml"/></Relationships>
</file>

<file path=customXml/_rels/item1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7.xml"/></Relationships>
</file>

<file path=customXml/_rels/item1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8.xml"/></Relationships>
</file>

<file path=customXml/_rels/item1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9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0.xml"/></Relationships>
</file>

<file path=customXml/_rels/item1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1.xml"/></Relationships>
</file>

<file path=customXml/_rels/item1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2.xml"/></Relationships>
</file>

<file path=customXml/_rels/item1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3.xml"/></Relationships>
</file>

<file path=customXml/_rels/item1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4.xml"/></Relationships>
</file>

<file path=customXml/_rels/item1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5.xml"/></Relationships>
</file>

<file path=customXml/_rels/item1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6.xml"/></Relationships>
</file>

<file path=customXml/_rels/item1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7.xml"/></Relationships>
</file>

<file path=customXml/_rels/item1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8.xml"/></Relationships>
</file>

<file path=customXml/_rels/item1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9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0.xml"/></Relationships>
</file>

<file path=customXml/_rels/item1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1.xml"/></Relationships>
</file>

<file path=customXml/_rels/item1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2.xml"/></Relationships>
</file>

<file path=customXml/_rels/item1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3.xml"/></Relationships>
</file>

<file path=customXml/_rels/item1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4.xml"/></Relationships>
</file>

<file path=customXml/_rels/item1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5.xml"/></Relationships>
</file>

<file path=customXml/_rels/item1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6.xml"/></Relationships>
</file>

<file path=customXml/_rels/item1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7.xml"/></Relationships>
</file>

<file path=customXml/_rels/item1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8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_rels/item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.xml"/></Relationships>
</file>

<file path=customXml/_rels/item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.xml"/></Relationships>
</file>

<file path=customXml/_rels/item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.xml"/></Relationships>
</file>

<file path=customXml/_rels/item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.xml"/></Relationships>
</file>

<file path=customXml/_rels/item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.xml"/></Relationships>
</file>

<file path=customXml/item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 { T i t l e } < / P r e s e n t a t i o n O b j e c t T a g >  
 < / M M C O A _ O b j e c t T a g s > 
</file>

<file path=customXml/item1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S H O W H I D E C R I T E R I A " > C L I E N T _ L O G O < / P r e s e n t a t i o n O b j e c t T a g >  
 < / M M C O A _ O b j e c t T a g s > 
</file>

<file path=customXml/item100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 D i v i d e r < / P r e s e n t a t i o n O b j e c t T a g >  
     < P r e s e n t a t i o n O b j e c t T a g   T a g N a m e = " M M C 0 9 _ I S D I V I D E R " > Y 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 D i v i d e r < / P r e s e n t a t i o n O b j e c t T a g >  
     < P r e s e n t a t i o n O b j e c t T a g   T a g N a m e = " M M C 0 9 _ D I V I D E R N U M B E R S H A P E N A M E " > T e x t   P l a c e H o l d e r   2 < / P r e s e n t a t i o n O b j e c t T a g >  
     < P r e s e n t a t i o n O b j e c t T a g   T a g N a m e = " M M C 0 9 _ L A Y O U T " > D i v i d e r < / P r e s e n t a t i o n O b j e c t T a g >  
     < P r e s e n t a t i o n O b j e c t T a g   T a g N a m e = " M M C O A _ B A C K G R O U N D _ D I G E S T " > g r a d ; v i c - b o k e h - o r a n g e - c o v e r < / P r e s e n t a t i o n O b j e c t T a g >  
     < P r e s e n t a t i o n O b j e c t T a g   T a g N a m e = " M M C O A _ B A C K G R O U N D _ L O G O _ O P T I O N " > W H I T E < / P r e s e n t a t i o n O b j e c t T a g >  
 < / M M C O A _ O b j e c t T a g s > 
</file>

<file path=customXml/item10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 C o v e r T a g l i n e < / P r e s e n t a t i o n O b j e c t T a g >  
     < P r e s e n t a t i o n O b j e c t T a g   T a g N a m e = " M M C 0 9 _ P O P U L A T E T E X T " > { T a g l i n e E x t r a W o r d i n g } < / P r e s e n t a t i o n O b j e c t T a g >  
 < / M M C O A _ O b j e c t T a g s > 
</file>

<file path=customXml/item10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 [ M M 2 0 2 1 P P T e m p l a t e . P l a c e h o l d e r L e g a l B a c k ] < / P r e s e n t a t i o n O b j e c t T a g >  
 < / M M C O A _ O b j e c t T a g s > 
</file>

<file path=customXml/item10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 { L e g a l F r o n t } < / P r e s e n t a t i o n O b j e c t T a g >  
 < / M M C O A _ O b j e c t T a g s > 
</file>

<file path=customXml/item10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10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 C o v e r T a g l i n e < / P r e s e n t a t i o n O b j e c t T a g >  
     < P r e s e n t a t i o n O b j e c t T a g   T a g N a m e = " M M C 0 9 _ P O P U L A T E T E X T " > { T a g l i n e E x t r a W o r d i n g } < / P r e s e n t a t i o n O b j e c t T a g >  
 < / M M C O A _ O b j e c t T a g s > 
</file>

<file path=customXml/item10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 { B r a n d E x t r a W o r d i n g 1 } < / P r e s e n t a t i o n O b j e c t T a g >  
 < / M M C O A _ O b j e c t T a g s > 
</file>

<file path=customXml/item10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 [ M M C 2 0 2 1 P P T e m p l a t e . P l a c e h o l d e r A g e n d a ] < / P r e s e n t a t i o n O b j e c t T a g >  
 < / M M C O A _ O b j e c t T a g s > 
</file>

<file path=customXml/item108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O A _ F I L E R E F S T A T E " > H I D E < / P r e s e n t a t i o n O b j e c t T a g >  
 < / M M C O A _ O b j e c t T a g s > 
</file>

<file path=customXml/item10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 { L e g a l F r o n t } < / P r e s e n t a t i o n O b j e c t T a g >  
 < / M M C O A _ O b j e c t T a g s > 
</file>

<file path=customXml/item1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10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 F r o n t C o v e r < / P r e s e n t a t i o n O b j e c t T a g >  
     < P r e s e n t a t i o n O b j e c t T a g   T a g N a m e = " M M C 0 9 _ B A C K G R O U N D S T Y L E " > F r o n t C o v e r < / P r e s e n t a t i o n O b j e c t T a g >  
     < P r e s e n t a t i o n O b j e c t T a g   T a g N a m e = " M M C 0 9 _ A D D L O G O S " > C o v e r M a i n L o g o , F r o n t L o g o , 3 8 . 2 7 , 2 7 . 2 1 < / P r e s e n t a t i o n O b j e c t T a g >  
     < P r e s e n t a t i o n O b j e c t T a g   T a g N a m e = " M M C O A _ B A C K G R O U N D _ L O G O _ O P T I O N " > W H I T E < / P r e s e n t a t i o n O b j e c t T a g >  
     < P r e s e n t a t i o n O b j e c t T a g   T a g N a m e = " M M C O A _ B A C K G R O U N D _ D I G E S T " > g r a d ; v i c - v - b l u e - c o v e r < / P r e s e n t a t i o n O b j e c t T a g >  
     < P r e s e n t a t i o n O b j e c t T a g   T a g N a m e = " M M C O A _ F U L L I M A G E _ I D " / >  
     < P r e s e n t a t i o n O b j e c t T a g   T a g N a m e = " M M C O A _ S I L H O U E T T E _ I D " > 7 6 4 f 2 5 2 e - 1 c c 5 - 4 9 8 d - 8 7 f 8 - b 4 b 2 e f 6 0 6 a 8 1 < / P r e s e n t a t i o n O b j e c t T a g >  
 < / M M C O A _ O b j e c t T a g s > 
</file>

<file path=customXml/item11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11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 D i v i d e r T e x t 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1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 D i v i d e r T e x t 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1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1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1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 P l a c e h o l d e r   f o r   t h i r d   p a r t y   o r   c l i e n t   l o g o 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 [ M M C 2 0 2 1 P P T e m p l a t e . P l a c e h o l d e r C l i e n t ] < / P r e s e n t a t i o n O b j e c t T a g >  
 < / M M C O A _ O b j e c t T a g s > 
</file>

<file path=customXml/item11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1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19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 D i v i d e r < / P r e s e n t a t i o n O b j e c t T a g >  
     < P r e s e n t a t i o n O b j e c t T a g   T a g N a m e = " M M C 0 9 _ I S D I V I D E R " > Y 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 D i v i d e r < / P r e s e n t a t i o n O b j e c t T a g >  
     < P r e s e n t a t i o n O b j e c t T a g   T a g N a m e = " M M C 0 9 _ D I V I D E R N U M B E R S H A P E N A M E " > T e x t   P l a c e H o l d e r   2 < / P r e s e n t a t i o n O b j e c t T a g >  
     < P r e s e n t a t i o n O b j e c t T a g   T a g N a m e = " M M C 0 9 _ L A Y O U T " > D i v i d e r 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1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2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12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2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2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2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 { L e g a l F r o n t } < / P r e s e n t a t i o n O b j e c t T a g >  
 < / M M C O A _ O b j e c t T a g s > 
</file>

<file path=customXml/item12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 C o v e r H e a d i n g 1 < / P r e s e n t a t i o n O b j e c t T a g >  
     < P r e s e n t a t i o n O b j e c t T a g   T a g N a m e = " M M C 0 9 _ F O N T S I Z E _ L " > 1 2 0 < / P r e s e n t a t i o n O b j e c t T a g >  
     < P r e s e n t a t i o n O b j e c t T a g   T a g N a m e = " M M C 0 9 _ F O N T S I Z E _ M " > 6 0 < / P r e s e n t a t i o n O b j e c t T a g >  
     < P r e s e n t a t i o n O b j e c t T a g   T a g N a m e = " M M C 0 9 _ F O N T S I Z E _ S " > 4 8 < / P r e s e n t a t i o n O b j e c t T a g >  
     < P r e s e n t a t i o n O b j e c t T a g   T a g N a m e = " M M C 0 9 _ S H A P E X Y W H _ L " > 3 2 . 6 ; 1 5 0 . 4 8 ; 7 3 7 ; 1 3 5 < / P r e s e n t a t i o n O b j e c t T a g >  
     < P r e s e n t a t i o n O b j e c t T a g   T a g N a m e = " M M C 0 9 _ S H A P E X Y W H _ M " > 3 5 . 4 3 ; 1 5 0 . 2 3 ; 7 3 7 ; 1 2 6 . 1 4 < / P r e s e n t a t i o n O b j e c t T a g >  
     < P r e s e n t a t i o n O b j e c t T a g   T a g N a m e = " M M C 0 9 _ S H A P E X Y W H _ S " > 3 5 . 4 3 ; 1 5 0 . 2 3 ; 7 3 7 ; 1 2 6 . 1 4 < / P r e s e n t a t i o n O b j e c t T a g >  
     < P r e s e n t a t i o n O b j e c t T a g   T a g N a m e = " M M C 0 9 _ P L A C E H O L D E R T E X T " > [ M M C 2 0 2 1 P P T e m p l a t e . P l a c e h o l d e r H 1 ] < / P r e s e n t a t i o n O b j e c t T a g >  
 < / M M C O A _ O b j e c t T a g s > 
</file>

<file path=customXml/item12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2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2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 M a s t e r T i t l e 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2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 { S e c t i o n N u m b e r } < / P r e s e n t a t i o n O b j e c t T a g >  
     < P r e s e n t a t i o n O b j e c t T a g   T a g N a m e = " M M C 0 9 _ S E C T I O N N U M B E R S H A P E " > Y < / P r e s e n t a t i o n O b j e c t T a g >  
     < P r e s e n t a t i o n O b j e c t T a g   T a g N a m e = " M M C 0 9 _ B R A N D F O N T S T Y L E " > D i v i d e r N u m b e r < / P r e s e n t a t i o n O b j e c t T a g >  
 < / M M C O A _ O b j e c t T a g s > 
</file>

<file path=customXml/item13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 F r o n t C o v e r < / P r e s e n t a t i o n O b j e c t T a g >  
     < P r e s e n t a t i o n O b j e c t T a g   T a g N a m e = " M M C 0 9 _ B A C K G R O U N D S T Y L E " > F r o n t C o v e r < / P r e s e n t a t i o n O b j e c t T a g >  
     < P r e s e n t a t i o n O b j e c t T a g   T a g N a m e = " M M C 0 9 _ A D D L O G O S " > C o v e r M a i n L o g o , F r o n t L o g o , 3 8 . 2 7 , 2 7 . 2 1 < / P r e s e n t a t i o n O b j e c t T a g >  
     < P r e s e n t a t i o n O b j e c t T a g   T a g N a m e = " M M C O A _ B A C K G R O U N D _ L O G O _ O P T I O N " > W H I T E < / P r e s e n t a t i o n O b j e c t T a g >  
     < P r e s e n t a t i o n O b j e c t T a g   T a g N a m e = " M M C O A _ B A C K G R O U N D _ D I G E S T " > g r a d ; v i c - v - v i v i d b l u e - c o v e r < / P r e s e n t a t i o n O b j e c t T a g >  
     < P r e s e n t a t i o n O b j e c t T a g   T a g N a m e = " M M C O A _ F U L L I M A G E _ I D " / >  
     < P r e s e n t a t i o n O b j e c t T a g   T a g N a m e = " M M C O A _ S I L H O U E T T E _ I D " > 7 6 4 f 2 5 2 e - 1 c c 5 - 4 9 8 d - 8 7 f 8 - b 4 b 2 e f 6 0 6 a 8 1 < / P r e s e n t a t i o n O b j e c t T a g >  
 < / M M C O A _ O b j e c t T a g s > 
</file>

<file path=customXml/item13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 { F r o n t C o v e r E x t r a W o r d i n g } < / P r e s e n t a t i o n O b j e c t T a g >  
     < P r e s e n t a t i o n O b j e c t T a g   T a g N a m e = " M M C 0 9 _ B R A N D F O N T S T Y L E " > C o v e r T e x t < / P r e s e n t a t i o n O b j e c t T a g >  
 < / M M C O A _ O b j e c t T a g s > 
</file>

<file path=customXml/item13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3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 C o v e r H e a d i n g 2 < / P r e s e n t a t i o n O b j e c t T a g >  
     < P r e s e n t a t i o n O b j e c t T a g   T a g N a m e = " M M C 0 9 _ F O N T S I Z E _ L " > 2 4 < / P r e s e n t a t i o n O b j e c t T a g >  
     < P r e s e n t a t i o n O b j e c t T a g   T a g N a m e = " M M C 0 9 _ F O N T S I Z E _ M " > 2 4 < / P r e s e n t a t i o n O b j e c t T a g >  
     < P r e s e n t a t i o n O b j e c t T a g   T a g N a m e = " M M C 0 9 _ F O N T S I Z E _ S " > 2 4 < / P r e s e n t a t i o n O b j e c t T a g >  
     < P r e s e n t a t i o n O b j e c t T a g   T a g N a m e = " M M C 0 9 _ S H A P E X Y W H _ L " > 3 6 . 8 5 ; 2 8 2 . 2 4 ; 7 3 2 . 7 5 ; 2 9 . 7 6 < / P r e s e n t a t i o n O b j e c t T a g >  
     < P r e s e n t a t i o n O b j e c t T a g   T a g N a m e = " M M C 0 9 _ S H A P E X Y W H _ M " > 3 6 . 8 5 ; 2 9 1 . 9 7 ; 7 3 4 . 1 7 ; 6 2 . 3 6 < / P r e s e n t a t i o n O b j e c t T a g >  
     < P r e s e n t a t i o n O b j e c t T a g   T a g N a m e = " M M C 0 9 _ S H A P E X Y W H _ S " > 3 6 . 8 5 ; 2 6 7 . 8 7 ; 7 3 5 . 5 9 ; 6 2 . 3 6 < / P r e s e n t a t i o n O b j e c t T a g >  
     < P r e s e n t a t i o n O b j e c t T a g   T a g N a m e = " M M C 0 9 _ P L A C E H O L D E R T E X T " > [ M M C 2 0 2 1 P P T e m p l a t e . P l a c e h o l d e r H 2 ] < / P r e s e n t a t i o n O b j e c t T a g >  
 < / M M C O A _ O b j e c t T a g s > 
</file>

<file path=customXml/item13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 C o v e r T a g l i n e < / P r e s e n t a t i o n O b j e c t T a g >  
     < P r e s e n t a t i o n O b j e c t T a g   T a g N a m e = " M M C 0 9 _ P O P U L A T E T E X T " > { T a g l i n e E x t r a W o r d i n g } < / P r e s e n t a t i o n O b j e c t T a g >  
 < / M M C O A _ O b j e c t T a g s > 
</file>

<file path=customXml/item13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 { F i l e R e f } 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 F I L E R E F < / P r e s e n t a t i o n O b j e c t T a g >  
 < / M M C O A _ O b j e c t T a g s > 
</file>

<file path=customXml/item13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36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 B a c k C o v e r < / P r e s e n t a t i o n O b j e c t T a g >  
     < P r e s e n t a t i o n O b j e c t T a g   T a g N a m e = " M M C 0 9 _ B A C K G R O U N D S T Y L E " > B a c k C o v e r < / P r e s e n t a t i o n O b j e c t T a g >  
     < P r e s e n t a t i o n O b j e c t T a g   T a g N a m e = " M M C 0 9 _ A D D L O G O S " > M a i n B a c k L o g o , B a c k L o g o , 3 8 . 2 7 , 2 7 . 2 1 ; E n d o r s e m e n t L o g o , E x t e r n a l E n d o r s e m e n t , 9 2 2 . 1 1 , 4 6 1 . 7 6 , D E F A U L T , R B 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13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3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3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 { F i l e R e f } 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 F I L E R E F < / P r e s e n t a t i o n O b j e c t T a g >  
 < / M M C O A _ O b j e c t T a g s > 
</file>

<file path=customXml/item1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14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 { B r a n d E x t r a W o r d i n g 2 } < / P r e s e n t a t i o n O b j e c t T a g >  
 < / M M C O A _ O b j e c t T a g s > 
</file>

<file path=customXml/item14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 { B r a n d E x t r a W o r d i n g 1 } < / P r e s e n t a t i o n O b j e c t T a g >  
 < / M M C O A _ O b j e c t T a g s > 
</file>

<file path=customXml/item14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4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 { T i t l e } < / P r e s e n t a t i o n O b j e c t T a g >  
 < / M M C O A _ O b j e c t T a g s > 
</file>

<file path=customXml/item14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4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4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4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< / M M C O A _ O b j e c t T a g s > 
</file>

<file path=customXml/item14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 [ M M 2 0 2 1 P P T e m p l a t e . P l a c e h o l d e r L e g a l B a c k ] < / P r e s e n t a t i o n O b j e c t T a g >  
 < / M M C O A _ O b j e c t T a g s > 
</file>

<file path=customXml/item1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 C o v e r H e a d i n g 2 < / P r e s e n t a t i o n O b j e c t T a g >  
     < P r e s e n t a t i o n O b j e c t T a g   T a g N a m e = " M M C 0 9 _ F O N T S I Z E _ L " > 2 4 < / P r e s e n t a t i o n O b j e c t T a g >  
     < P r e s e n t a t i o n O b j e c t T a g   T a g N a m e = " M M C 0 9 _ F O N T S I Z E _ M " > 2 4 < / P r e s e n t a t i o n O b j e c t T a g >  
     < P r e s e n t a t i o n O b j e c t T a g   T a g N a m e = " M M C 0 9 _ F O N T S I Z E _ S " > 2 4 < / P r e s e n t a t i o n O b j e c t T a g >  
     < P r e s e n t a t i o n O b j e c t T a g   T a g N a m e = " M M C 0 9 _ S H A P E X Y W H _ L " > 3 6 . 8 5 ; 2 8 2 . 2 4 ; 7 3 2 . 7 5 ; 2 9 . 7 6 < / P r e s e n t a t i o n O b j e c t T a g >  
     < P r e s e n t a t i o n O b j e c t T a g   T a g N a m e = " M M C 0 9 _ S H A P E X Y W H _ M " > 3 6 . 8 5 ; 2 9 1 . 9 7 ; 7 3 4 . 1 7 ; 6 2 . 3 6 < / P r e s e n t a t i o n O b j e c t T a g >  
     < P r e s e n t a t i o n O b j e c t T a g   T a g N a m e = " M M C 0 9 _ S H A P E X Y W H _ S " > 3 6 . 8 5 ; 2 6 7 . 8 7 ; 7 3 5 . 5 9 ; 6 2 . 3 6 < / P r e s e n t a t i o n O b j e c t T a g >  
     < P r e s e n t a t i o n O b j e c t T a g   T a g N a m e = " M M C 0 9 _ P L A C E H O L D E R T E X T " > [ M M C 2 0 2 1 P P T e m p l a t e . P l a c e h o l d e r H 2 ] < / P r e s e n t a t i o n O b j e c t T a g >  
 < / M M C O A _ O b j e c t T a g s > 
</file>

<file path=customXml/item19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B A C K G R O U N D S T Y L E " > M a s t e r < / P r e s e n t a t i o n O b j e c t T a g >  
     < P r e s e n t a t i o n O b j e c t T a g   T a g N a m e = " M M C 0 9 _ A D D L O G O S " > C o n t e n t L o g o , C o n t e n t L o g o , 3 8 . 1 6 , 5 0 4 . 7 2 < / P r e s e n t a t i o n O b j e c t T a g >  
 < / M M C O A _ O b j e c t T a g s > 
</file>

<file path=customXml/item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 M a s t e r T i t l e 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2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 { B r a n d E x t r a W o r d i n g 2 } < / P r e s e n t a t i o n O b j e c t T a g >  
 < / M M C O A _ O b j e c t T a g s > 
</file>

<file path=customXml/item2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 C o v e r H e a d i n g 1 < / P r e s e n t a t i o n O b j e c t T a g >  
     < P r e s e n t a t i o n O b j e c t T a g   T a g N a m e = " M M C 0 9 _ F O N T S I Z E _ L " > 1 2 0 < / P r e s e n t a t i o n O b j e c t T a g >  
     < P r e s e n t a t i o n O b j e c t T a g   T a g N a m e = " M M C 0 9 _ F O N T S I Z E _ M " > 6 0 < / P r e s e n t a t i o n O b j e c t T a g >  
     < P r e s e n t a t i o n O b j e c t T a g   T a g N a m e = " M M C 0 9 _ F O N T S I Z E _ S " > 4 8 < / P r e s e n t a t i o n O b j e c t T a g >  
     < P r e s e n t a t i o n O b j e c t T a g   T a g N a m e = " M M C 0 9 _ S H A P E X Y W H _ L " > 3 2 . 6 ; 1 5 0 . 4 8 ; 7 3 7 ; 1 3 5 < / P r e s e n t a t i o n O b j e c t T a g >  
     < P r e s e n t a t i o n O b j e c t T a g   T a g N a m e = " M M C 0 9 _ S H A P E X Y W H _ M " > 3 5 . 4 3 ; 1 5 0 . 2 3 ; 7 3 7 ; 1 2 6 . 1 4 < / P r e s e n t a t i o n O b j e c t T a g >  
     < P r e s e n t a t i o n O b j e c t T a g   T a g N a m e = " M M C 0 9 _ S H A P E X Y W H _ S " > 3 5 . 4 3 ; 1 5 0 . 2 3 ; 7 3 7 ; 1 2 6 . 1 4 < / P r e s e n t a t i o n O b j e c t T a g >  
     < P r e s e n t a t i o n O b j e c t T a g   T a g N a m e = " M M C 0 9 _ P L A C E H O L D E R T E X T " > [ M M C 2 0 2 1 P P T e m p l a t e . P l a c e h o l d e r H 1 ] < / P r e s e n t a t i o n O b j e c t T a g >  
 < / M M C O A _ O b j e c t T a g s > 
</file>

<file path=customXml/item2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L A Y O U T " > B l a n k < / P r e s e n t a t i o n O b j e c t T a g >  
 < / M M C O A _ O b j e c t T a g s > 
</file>

<file path=customXml/item2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 M a s t e r T i t l e 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24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 B a c k C o v e r < / P r e s e n t a t i o n O b j e c t T a g >  
     < P r e s e n t a t i o n O b j e c t T a g   T a g N a m e = " M M C 0 9 _ B A C K G R O U N D S T Y L E " > B a c k C o v e r < / P r e s e n t a t i o n O b j e c t T a g >  
     < P r e s e n t a t i o n O b j e c t T a g   T a g N a m e = " M M C 0 9 _ A D D L O G O S " > M a i n B a c k L o g o , B a c k L o g o , 3 8 . 2 7 , 2 7 . 2 1 ; E n d o r s e m e n t L o g o , E x t e r n a l E n d o r s e m e n t , 9 2 2 . 1 1 , 4 6 1 . 7 6 , D E F A U L T , R B 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2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26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B A C K G R O U N D S T Y L E " > M a s t e r < / P r e s e n t a t i o n O b j e c t T a g >  
     < P r e s e n t a t i o n O b j e c t T a g   T a g N a m e = " M M C 0 9 _ A D D L O G O S " > C o n t e n t L o g o , C o n t e n t L o g o , 3 8 . 1 6 , 5 0 4 . 7 2 < / P r e s e n t a t i o n O b j e c t T a g >  
 < / M M C O A _ O b j e c t T a g s > 
</file>

<file path=customXml/item2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 { T i t l e } < / P r e s e n t a t i o n O b j e c t T a g >  
 < / M M C O A _ O b j e c t T a g s > 
</file>

<file path=customXml/item2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2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3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3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 [ M M C 2 0 2 1 P P T e m p l a t e . P l a c e h o l d e r A g e n d a ] < / P r e s e n t a t i o n O b j e c t T a g >  
 < / M M C O A _ O b j e c t T a g s > 
</file>

<file path=customXml/item3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3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 [ M M C 2 0 2 1 P P T e m p l a t e . P l a c e h o l d e r A g e n d a ] < / P r e s e n t a t i o n O b j e c t T a g >  
 < / M M C O A _ O b j e c t T a g s > 
</file>

<file path=customXml/item3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3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3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3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38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 A g e n d a 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 A g e n d a < / P r e s e n t a t i o n O b j e c t T a g >  
     < P r e s e n t a t i o n O b j e c t T a g   T a g N a m e = " M M C 0 9 _ L A Y O U T " > A g e n d a 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39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B A C K G R O U N D S T Y L E " > M a s t e r < / P r e s e n t a t i o n O b j e c t T a g >  
     < P r e s e n t a t i o n O b j e c t T a g   T a g N a m e = " M M C 0 9 _ A D D L O G O S " > C o n t e n t L o g o , C o n t e n t L o g o , 3 8 . 1 6 , 5 0 4 . 7 2 < / P r e s e n t a t i o n O b j e c t T a g >  
 < / M M C O A _ O b j e c t T a g s > 
</file>

<file path=customXml/item4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A L _ A s s e t I D " > 7 6 4 f 2 5 2 e - 1 c c 5 - 4 9 8 d - 8 7 f 8 - b 4 b 2 e f 6 0 6 a 8 1 < / P r e s e n t a t i o n O b j e c t T a g >  
 < / M M C O A _ O b j e c t T a g s > 
</file>

<file path=customXml/item4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4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4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 C o v e r H e a d i n g 2 < / P r e s e n t a t i o n O b j e c t T a g >  
     < P r e s e n t a t i o n O b j e c t T a g   T a g N a m e = " M M C 0 9 _ F O N T S I Z E _ L " > 2 4 < / P r e s e n t a t i o n O b j e c t T a g >  
     < P r e s e n t a t i o n O b j e c t T a g   T a g N a m e = " M M C 0 9 _ F O N T S I Z E _ M " > 2 4 < / P r e s e n t a t i o n O b j e c t T a g >  
     < P r e s e n t a t i o n O b j e c t T a g   T a g N a m e = " M M C 0 9 _ F O N T S I Z E _ S " > 2 4 < / P r e s e n t a t i o n O b j e c t T a g >  
     < P r e s e n t a t i o n O b j e c t T a g   T a g N a m e = " M M C 0 9 _ S H A P E X Y W H _ L " > 3 6 . 8 5 ; 2 8 2 . 2 4 ; 7 3 2 . 7 5 ; 2 9 . 7 6 < / P r e s e n t a t i o n O b j e c t T a g >  
     < P r e s e n t a t i o n O b j e c t T a g   T a g N a m e = " M M C 0 9 _ S H A P E X Y W H _ M " > 3 6 . 8 5 ; 2 9 1 . 9 7 ; 7 3 4 . 1 7 ; 6 2 . 3 6 < / P r e s e n t a t i o n O b j e c t T a g >  
     < P r e s e n t a t i o n O b j e c t T a g   T a g N a m e = " M M C 0 9 _ S H A P E X Y W H _ S " > 3 6 . 8 5 ; 2 6 7 . 8 7 ; 7 3 5 . 5 9 ; 6 2 . 3 6 < / P r e s e n t a t i o n O b j e c t T a g >  
     < P r e s e n t a t i o n O b j e c t T a g   T a g N a m e = " M M C 0 9 _ P L A C E H O L D E R T E X T " > [ M M C 2 0 2 1 P P T e m p l a t e . P l a c e h o l d e r H 2 ] < / P r e s e n t a t i o n O b j e c t T a g >  
 < / M M C O A _ O b j e c t T a g s > 
</file>

<file path=customXml/item43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 D i v i d e r < / P r e s e n t a t i o n O b j e c t T a g >  
     < P r e s e n t a t i o n O b j e c t T a g   T a g N a m e = " M M C 0 9 _ I S D I V I D E R " > Y 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 D i v i d e r < / P r e s e n t a t i o n O b j e c t T a g >  
     < P r e s e n t a t i o n O b j e c t T a g   T a g N a m e = " M M C 0 9 _ D I V I D E R N U M B E R S H A P E N A M E " > T e x t   P l a c e H o l d e r   2 < / P r e s e n t a t i o n O b j e c t T a g >  
     < P r e s e n t a t i o n O b j e c t T a g   T a g N a m e = " M M C 0 9 _ L A Y O U T " > D i v i d e r 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4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 [ B r a n d _ M M C 2 0 2 1 . A g e n d a T o p i c P l a c e h o l d e r ] < / P r e s e n t a t i o n O b j e c t T a g >  
 < / M M C O A _ O b j e c t T a g s > 
</file>

<file path=customXml/item4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 { S e c t i o n N u m b e r } < / P r e s e n t a t i o n O b j e c t T a g >  
     < P r e s e n t a t i o n O b j e c t T a g   T a g N a m e = " M M C 0 9 _ S E C T I O N N U M B E R S H A P E " > Y < / P r e s e n t a t i o n O b j e c t T a g >  
     < P r e s e n t a t i o n O b j e c t T a g   T a g N a m e = " M M C 0 9 _ B R A N D F O N T S T Y L E " > D i v i d e r N u m b e r < / P r e s e n t a t i o n O b j e c t T a g >  
 < / M M C O A _ O b j e c t T a g s > 
</file>

<file path=customXml/item4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4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 C o v e r H e a d i n g 1 < / P r e s e n t a t i o n O b j e c t T a g >  
     < P r e s e n t a t i o n O b j e c t T a g   T a g N a m e = " M M C 0 9 _ F O N T S I Z E _ L " > 1 2 0 < / P r e s e n t a t i o n O b j e c t T a g >  
     < P r e s e n t a t i o n O b j e c t T a g   T a g N a m e = " M M C 0 9 _ F O N T S I Z E _ M " > 6 0 < / P r e s e n t a t i o n O b j e c t T a g >  
     < P r e s e n t a t i o n O b j e c t T a g   T a g N a m e = " M M C 0 9 _ F O N T S I Z E _ S " > 4 8 < / P r e s e n t a t i o n O b j e c t T a g >  
     < P r e s e n t a t i o n O b j e c t T a g   T a g N a m e = " M M C 0 9 _ S H A P E X Y W H _ L " > 3 2 . 6 ; 1 5 0 . 4 8 ; 7 3 7 ; 1 3 5 < / P r e s e n t a t i o n O b j e c t T a g >  
     < P r e s e n t a t i o n O b j e c t T a g   T a g N a m e = " M M C 0 9 _ S H A P E X Y W H _ M " > 3 5 . 4 3 ; 1 5 0 . 2 3 ; 7 3 7 ; 1 2 6 . 1 4 < / P r e s e n t a t i o n O b j e c t T a g >  
     < P r e s e n t a t i o n O b j e c t T a g   T a g N a m e = " M M C 0 9 _ S H A P E X Y W H _ S " > 3 5 . 4 3 ; 1 5 0 . 2 3 ; 7 3 7 ; 1 2 6 . 1 4 < / P r e s e n t a t i o n O b j e c t T a g >  
     < P r e s e n t a t i o n O b j e c t T a g   T a g N a m e = " M M C 0 9 _ P L A C E H O L D E R T E X T " > [ M M C 2 0 2 1 P P T e m p l a t e . P l a c e h o l d e r H 1 ] < / P r e s e n t a t i o n O b j e c t T a g >  
 < / M M C O A _ O b j e c t T a g s > 
</file>

<file path=customXml/item4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4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< / M M C O A _ O b j e c t T a g s > 
</file>

<file path=customXml/item5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5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5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5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 [ M M C 2 0 2 1 P P T e m p l a t e . P l a c e h o l d e r C l i e n t ] < / P r e s e n t a t i o n O b j e c t T a g >  
     < P r e s e n t a t i o n O b j e c t T a g   T a g N a m e = " M M C 0 9 _ S H O W H I D E C R I T E R I A " > C L I E N T _ L O G O < / P r e s e n t a t i o n O b j e c t T a g >  
 < / M M C O A _ O b j e c t T a g s > 
</file>

<file path=customXml/item54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A L _ A s s e t I D " > 7 6 4 f 2 5 2 e - 1 c c 5 - 4 9 8 d - 8 7 f 8 - b 4 b 2 e f 6 0 6 a 8 1 < / P r e s e n t a t i o n O b j e c t T a g >  
 < / M M C O A _ O b j e c t T a g s > 
</file>

<file path=customXml/item5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5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5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L A Y O U T " > B l a n k < / P r e s e n t a t i o n O b j e c t T a g >  
 < / M M C O A _ O b j e c t T a g s > 
</file>

<file path=customXml/item58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 F r o n t C o v e r < / P r e s e n t a t i o n O b j e c t T a g >  
     < P r e s e n t a t i o n O b j e c t T a g   T a g N a m e = " M M C 0 9 _ B A C K G R O U N D S T Y L E " > F r o n t C o v e r < / P r e s e n t a t i o n O b j e c t T a g >  
     < P r e s e n t a t i o n O b j e c t T a g   T a g N a m e = " M M C 0 9 _ A D D L O G O S " > C o v e r M a i n L o g o , F r o n t L o g o , 3 8 . 2 7 , 2 7 . 2 1 < / P r e s e n t a t i o n O b j e c t T a g >  
     < P r e s e n t a t i o n O b j e c t T a g   T a g N a m e = " M M C O A _ B A C K G R O U N D _ L O G O _ O P T I O N " > W H I T E < / P r e s e n t a t i o n O b j e c t T a g >  
     < P r e s e n t a t i o n O b j e c t T a g   T a g N a m e = " M M C O A _ B A C K G R O U N D _ D I G E S T " > f u l l i m a g e ; L I G H T < / P r e s e n t a t i o n O b j e c t T a g >  
     < P r e s e n t a t i o n O b j e c t T a g   T a g N a m e = " M M C O A _ F U L L I M A G E _ I D " > 0 4 e 9 0 1 4 b - 8 0 6 c - 4 8 9 3 - a 9 e 0 - 8 a 5 a b 8 2 8 2 5 f b < / P r e s e n t a t i o n O b j e c t T a g >  
     < P r e s e n t a t i o n O b j e c t T a g   T a g N a m e = " M M C O A _ S I L H O U E T T E _ I D " / >  
 < / M M C O A _ O b j e c t T a g s > 
</file>

<file path=customXml/item59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 B a c k C o v e r < / P r e s e n t a t i o n O b j e c t T a g >  
     < P r e s e n t a t i o n O b j e c t T a g   T a g N a m e = " M M C 0 9 _ B A C K G R O U N D S T Y L E " > B a c k C o v e r < / P r e s e n t a t i o n O b j e c t T a g >  
     < P r e s e n t a t i o n O b j e c t T a g   T a g N a m e = " M M C 0 9 _ A D D L O G O S " > M a i n B a c k L o g o , B a c k L o g o , 3 8 . 2 7 , 2 7 . 2 1 ; E n d o r s e m e n t L o g o , E x t e r n a l E n d o r s e m e n t , 9 2 2 . 1 1 , 4 6 1 . 7 6 , D E F A U L T , R B 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 s o l i d ; W h i t e < / P r e s e n t a t i o n O b j e c t T a g >  
 < / M M C O A _ O b j e c t T a g s > 
</file>

<file path=customXml/item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6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 { S e c t i o n N u m b e r } < / P r e s e n t a t i o n O b j e c t T a g >  
     < P r e s e n t a t i o n O b j e c t T a g   T a g N a m e = " M M C 0 9 _ S E C T I O N N U M B E R S H A P E " > Y < / P r e s e n t a t i o n O b j e c t T a g >  
     < P r e s e n t a t i o n O b j e c t T a g   T a g N a m e = " M M C 0 9 _ B R A N D F O N T S T Y L E " > D i v i d e r N u m b e r < / P r e s e n t a t i o n O b j e c t T a g >  
 < / M M C O A _ O b j e c t T a g s > 
</file>

<file path=customXml/item6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 [ B r a n d _ M M C 2 0 2 1 . A g e n d a T o p i c P l a c e h o l d e r ] < / P r e s e n t a t i o n O b j e c t T a g >  
 < / M M C O A _ O b j e c t T a g s > 
</file>

<file path=customXml/item6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6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 D i v i d e r T e x t 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6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 { F r o n t C o v e r E x t r a W o r d i n g } < / P r e s e n t a t i o n O b j e c t T a g >  
     < P r e s e n t a t i o n O b j e c t T a g   T a g N a m e = " M M C 0 9 _ B R A N D F O N T S T Y L E " > C o v e r T e x t < / P r e s e n t a t i o n O b j e c t T a g >  
 < / M M C O A _ O b j e c t T a g s > 
</file>

<file path=customXml/item6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< / M M C O A _ O b j e c t T a g s > 
</file>

<file path=customXml/item6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 [ M M 2 0 2 1 P P T e m p l a t e . P l a c e h o l d e r L e g a l B a c k ] < / P r e s e n t a t i o n O b j e c t T a g >  
 < / M M C O A _ O b j e c t T a g s > 
</file>

<file path=customXml/item6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6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6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7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 { C o p y r i g h t } 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 C O P Y R I G H T < / P r e s e n t a t i o n O b j e c t T a g >  
 < / M M C O A _ O b j e c t T a g s > 
</file>

<file path=customXml/item71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 A g e n d a 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 A g e n d a < / P r e s e n t a t i o n O b j e c t T a g >  
     < P r e s e n t a t i o n O b j e c t T a g   T a g N a m e = " M M C 0 9 _ L A Y O U T " > A g e n d a 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7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 { F r o n t C o v e r E x t r a W o r d i n g } < / P r e s e n t a t i o n O b j e c t T a g >  
     < P r e s e n t a t i o n O b j e c t T a g   T a g N a m e = " M M C 0 9 _ B R A N D F O N T S T Y L E " > C o v e r T e x t < / P r e s e n t a t i o n O b j e c t T a g >  
 < / M M C O A _ O b j e c t T a g s > 
</file>

<file path=customXml/item7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7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 { C o p y r i g h t } 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 C O P Y R I G H T < / P r e s e n t a t i o n O b j e c t T a g >  
 < / M M C O A _ O b j e c t T a g s > 
</file>

<file path=customXml/item7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L A Y O U T " > B l a n k < / P r e s e n t a t i o n O b j e c t T a g >  
 < / M M C O A _ O b j e c t T a g s > 
</file>

<file path=customXml/item76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 A g e n d a 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 A g e n d a < / P r e s e n t a t i o n O b j e c t T a g >  
     < P r e s e n t a t i o n O b j e c t T a g   T a g N a m e = " M M C 0 9 _ L A Y O U T " > A g e n d a 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 s o l i d ; W h i t e < / P r e s e n t a t i o n O b j e c t T a g >  
 < / M M C O A _ O b j e c t T a g s > 
</file>

<file path=customXml/item7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7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7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 [ B r a n d _ M M C 2 0 2 1 . A g e n d a T o p i c P l a c e h o l d e r ] < / P r e s e n t a t i o n O b j e c t T a g >  
 < / M M C O A _ O b j e c t T a g s > 
</file>

<file path=customXml/item8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8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 { F i l e R e f } 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 F I L E R E F < / P r e s e n t a t i o n O b j e c t T a g >  
 < / M M C O A _ O b j e c t T a g s > 
</file>

<file path=customXml/item8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8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8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 { C o p y r i g h t } 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 C O P Y R I G H T < / P r e s e n t a t i o n O b j e c t T a g >  
 < / M M C O A _ O b j e c t T a g s > 
</file>

<file path=customXml/item8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 { S u b T i t l e } < / P r e s e n t a t i o n O b j e c t T a g >  
 < / M M C O A _ O b j e c t T a g s > 
</file>

<file path=customXml/item8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8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8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 { P r e s e n t e r C o v e r T e x t B l o c k } < / P r e s e n t a t i o n O b j e c t T a g >  
 < / M M C O A _ O b j e c t T a g s > 
</file>

<file path=customXml/item8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 [ M M C 2 0 2 1 P P T e m p l a t e . P l a c e h o l d e r C l i e n t ] < / P r e s e n t a t i o n O b j e c t T a g >  
     < P r e s e n t a t i o n O b j e c t T a g   T a g N a m e = " M M C 0 9 _ S H O W H I D E C R I T E R I A " > C L I E N T _ L O G O < / P r e s e n t a t i o n O b j e c t T a g >  
 < / M M C O A _ O b j e c t T a g s > 
</file>

<file path=customXml/item9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9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 { B r a n d E x t r a W o r d i n g 1 } < / P r e s e n t a t i o n O b j e c t T a g >  
 < / M M C O A _ O b j e c t T a g s > 
</file>

<file path=customXml/item9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9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9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9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9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9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9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 { B r a n d E x t r a W o r d i n g 2 } < / P r e s e n t a t i o n O b j e c t T a g >  
 < / M M C O A _ O b j e c t T a g s > 
</file>

<file path=customXml/item9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 { C l i e n t N a m e } 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 C L I E N T _ N A M E < / P r e s e n t a t i o n O b j e c t T a g >  
 < / M M C O A _ O b j e c t T a g s > 
</file>

<file path=customXml/itemProps1.xml><?xml version="1.0" encoding="utf-8"?>
<ds:datastoreItem xmlns:ds="http://schemas.openxmlformats.org/officeDocument/2006/customXml" ds:itemID="{D14872BF-36DF-44ED-AFBA-A9DEF6435A9D}">
  <ds:schemaRefs>
    <ds:schemaRef ds:uri="http://www.w3.org/2001/XMLSchema"/>
  </ds:schemaRefs>
</ds:datastoreItem>
</file>

<file path=customXml/itemProps10.xml><?xml version="1.0" encoding="utf-8"?>
<ds:datastoreItem xmlns:ds="http://schemas.openxmlformats.org/officeDocument/2006/customXml" ds:itemID="{58D42C7F-C51A-4196-A564-FB7B576BC2EA}">
  <ds:schemaRefs>
    <ds:schemaRef ds:uri="http://www.w3.org/2001/XMLSchema"/>
  </ds:schemaRefs>
</ds:datastoreItem>
</file>

<file path=customXml/itemProps100.xml><?xml version="1.0" encoding="utf-8"?>
<ds:datastoreItem xmlns:ds="http://schemas.openxmlformats.org/officeDocument/2006/customXml" ds:itemID="{5B031F8F-49EC-47A9-A5AC-FFE3DC9E5A05}">
  <ds:schemaRefs>
    <ds:schemaRef ds:uri="http://www.w3.org/2001/XMLSchema"/>
  </ds:schemaRefs>
</ds:datastoreItem>
</file>

<file path=customXml/itemProps101.xml><?xml version="1.0" encoding="utf-8"?>
<ds:datastoreItem xmlns:ds="http://schemas.openxmlformats.org/officeDocument/2006/customXml" ds:itemID="{4E18DFB7-AF42-4887-A653-6AE4E129405F}">
  <ds:schemaRefs>
    <ds:schemaRef ds:uri="http://www.w3.org/2001/XMLSchema"/>
  </ds:schemaRefs>
</ds:datastoreItem>
</file>

<file path=customXml/itemProps102.xml><?xml version="1.0" encoding="utf-8"?>
<ds:datastoreItem xmlns:ds="http://schemas.openxmlformats.org/officeDocument/2006/customXml" ds:itemID="{4508F72A-98B2-49DB-B4C8-D9588EEE9031}">
  <ds:schemaRefs>
    <ds:schemaRef ds:uri="http://www.w3.org/2001/XMLSchema"/>
  </ds:schemaRefs>
</ds:datastoreItem>
</file>

<file path=customXml/itemProps103.xml><?xml version="1.0" encoding="utf-8"?>
<ds:datastoreItem xmlns:ds="http://schemas.openxmlformats.org/officeDocument/2006/customXml" ds:itemID="{50649906-6BB9-466E-B8F1-C56AD08B31F1}">
  <ds:schemaRefs>
    <ds:schemaRef ds:uri="http://www.w3.org/2001/XMLSchema"/>
  </ds:schemaRefs>
</ds:datastoreItem>
</file>

<file path=customXml/itemProps104.xml><?xml version="1.0" encoding="utf-8"?>
<ds:datastoreItem xmlns:ds="http://schemas.openxmlformats.org/officeDocument/2006/customXml" ds:itemID="{492FC0CD-A4A9-401E-847E-C8E616AD5CF1}">
  <ds:schemaRefs>
    <ds:schemaRef ds:uri="http://www.w3.org/2001/XMLSchema"/>
  </ds:schemaRefs>
</ds:datastoreItem>
</file>

<file path=customXml/itemProps105.xml><?xml version="1.0" encoding="utf-8"?>
<ds:datastoreItem xmlns:ds="http://schemas.openxmlformats.org/officeDocument/2006/customXml" ds:itemID="{2A581436-BE8C-4096-836F-24974361762A}">
  <ds:schemaRefs>
    <ds:schemaRef ds:uri="http://www.w3.org/2001/XMLSchema"/>
  </ds:schemaRefs>
</ds:datastoreItem>
</file>

<file path=customXml/itemProps106.xml><?xml version="1.0" encoding="utf-8"?>
<ds:datastoreItem xmlns:ds="http://schemas.openxmlformats.org/officeDocument/2006/customXml" ds:itemID="{010DCB56-5374-43C9-8CB3-EA2DBB62B635}">
  <ds:schemaRefs>
    <ds:schemaRef ds:uri="http://www.w3.org/2001/XMLSchema"/>
  </ds:schemaRefs>
</ds:datastoreItem>
</file>

<file path=customXml/itemProps107.xml><?xml version="1.0" encoding="utf-8"?>
<ds:datastoreItem xmlns:ds="http://schemas.openxmlformats.org/officeDocument/2006/customXml" ds:itemID="{951ABEEF-F159-44D7-AE4A-50CFA1415A36}">
  <ds:schemaRefs>
    <ds:schemaRef ds:uri="http://www.w3.org/2001/XMLSchema"/>
  </ds:schemaRefs>
</ds:datastoreItem>
</file>

<file path=customXml/itemProps108.xml><?xml version="1.0" encoding="utf-8"?>
<ds:datastoreItem xmlns:ds="http://schemas.openxmlformats.org/officeDocument/2006/customXml" ds:itemID="{6CAD4839-CAA6-4DED-950C-AA49D099FFF5}">
  <ds:schemaRefs>
    <ds:schemaRef ds:uri="http://www.w3.org/2001/XMLSchema"/>
  </ds:schemaRefs>
</ds:datastoreItem>
</file>

<file path=customXml/itemProps109.xml><?xml version="1.0" encoding="utf-8"?>
<ds:datastoreItem xmlns:ds="http://schemas.openxmlformats.org/officeDocument/2006/customXml" ds:itemID="{C41181A3-BF44-4324-AECB-875CE9EE15F3}">
  <ds:schemaRefs>
    <ds:schemaRef ds:uri="http://www.w3.org/2001/XMLSchema"/>
  </ds:schemaRefs>
</ds:datastoreItem>
</file>

<file path=customXml/itemProps11.xml><?xml version="1.0" encoding="utf-8"?>
<ds:datastoreItem xmlns:ds="http://schemas.openxmlformats.org/officeDocument/2006/customXml" ds:itemID="{59FF60E1-E3A5-48EE-9FC1-39A09AF817D4}">
  <ds:schemaRefs>
    <ds:schemaRef ds:uri="http://www.w3.org/2001/XMLSchema"/>
  </ds:schemaRefs>
</ds:datastoreItem>
</file>

<file path=customXml/itemProps110.xml><?xml version="1.0" encoding="utf-8"?>
<ds:datastoreItem xmlns:ds="http://schemas.openxmlformats.org/officeDocument/2006/customXml" ds:itemID="{4340FEB0-D1F6-43A9-89A1-B285428DA6C2}">
  <ds:schemaRefs>
    <ds:schemaRef ds:uri="http://www.w3.org/2001/XMLSchema"/>
  </ds:schemaRefs>
</ds:datastoreItem>
</file>

<file path=customXml/itemProps111.xml><?xml version="1.0" encoding="utf-8"?>
<ds:datastoreItem xmlns:ds="http://schemas.openxmlformats.org/officeDocument/2006/customXml" ds:itemID="{EB215DF9-01BA-45C2-AD35-828BC7E93897}">
  <ds:schemaRefs>
    <ds:schemaRef ds:uri="http://www.w3.org/2001/XMLSchema"/>
  </ds:schemaRefs>
</ds:datastoreItem>
</file>

<file path=customXml/itemProps112.xml><?xml version="1.0" encoding="utf-8"?>
<ds:datastoreItem xmlns:ds="http://schemas.openxmlformats.org/officeDocument/2006/customXml" ds:itemID="{F1B18864-DD5F-475F-B43E-533AC977E410}">
  <ds:schemaRefs>
    <ds:schemaRef ds:uri="http://www.w3.org/2001/XMLSchema"/>
  </ds:schemaRefs>
</ds:datastoreItem>
</file>

<file path=customXml/itemProps113.xml><?xml version="1.0" encoding="utf-8"?>
<ds:datastoreItem xmlns:ds="http://schemas.openxmlformats.org/officeDocument/2006/customXml" ds:itemID="{DA5B2735-BFDC-400D-A741-5D115209B66D}">
  <ds:schemaRefs>
    <ds:schemaRef ds:uri="http://www.w3.org/2001/XMLSchema"/>
  </ds:schemaRefs>
</ds:datastoreItem>
</file>

<file path=customXml/itemProps114.xml><?xml version="1.0" encoding="utf-8"?>
<ds:datastoreItem xmlns:ds="http://schemas.openxmlformats.org/officeDocument/2006/customXml" ds:itemID="{9D125730-63B3-4611-99E5-A47E22D5544D}">
  <ds:schemaRefs>
    <ds:schemaRef ds:uri="http://www.w3.org/2001/XMLSchema"/>
  </ds:schemaRefs>
</ds:datastoreItem>
</file>

<file path=customXml/itemProps115.xml><?xml version="1.0" encoding="utf-8"?>
<ds:datastoreItem xmlns:ds="http://schemas.openxmlformats.org/officeDocument/2006/customXml" ds:itemID="{9AB6D5B8-A713-49FD-B8B6-C61EDC3C2D4F}">
  <ds:schemaRefs>
    <ds:schemaRef ds:uri="http://www.w3.org/2001/XMLSchema"/>
  </ds:schemaRefs>
</ds:datastoreItem>
</file>

<file path=customXml/itemProps116.xml><?xml version="1.0" encoding="utf-8"?>
<ds:datastoreItem xmlns:ds="http://schemas.openxmlformats.org/officeDocument/2006/customXml" ds:itemID="{7F82062E-9818-4653-A31B-81D65328C525}">
  <ds:schemaRefs>
    <ds:schemaRef ds:uri="http://www.w3.org/2001/XMLSchema"/>
  </ds:schemaRefs>
</ds:datastoreItem>
</file>

<file path=customXml/itemProps117.xml><?xml version="1.0" encoding="utf-8"?>
<ds:datastoreItem xmlns:ds="http://schemas.openxmlformats.org/officeDocument/2006/customXml" ds:itemID="{15E14063-6D15-404C-AFB6-43ADF0C0DD41}">
  <ds:schemaRefs>
    <ds:schemaRef ds:uri="http://www.w3.org/2001/XMLSchema"/>
  </ds:schemaRefs>
</ds:datastoreItem>
</file>

<file path=customXml/itemProps118.xml><?xml version="1.0" encoding="utf-8"?>
<ds:datastoreItem xmlns:ds="http://schemas.openxmlformats.org/officeDocument/2006/customXml" ds:itemID="{565409DD-451C-4DEC-A61F-FAFB5DC79558}">
  <ds:schemaRefs>
    <ds:schemaRef ds:uri="http://www.w3.org/2001/XMLSchema"/>
  </ds:schemaRefs>
</ds:datastoreItem>
</file>

<file path=customXml/itemProps119.xml><?xml version="1.0" encoding="utf-8"?>
<ds:datastoreItem xmlns:ds="http://schemas.openxmlformats.org/officeDocument/2006/customXml" ds:itemID="{C58E73D5-1D4F-4D67-B639-F12F056E86C3}">
  <ds:schemaRefs>
    <ds:schemaRef ds:uri="http://www.w3.org/2001/XMLSchema"/>
  </ds:schemaRefs>
</ds:datastoreItem>
</file>

<file path=customXml/itemProps12.xml><?xml version="1.0" encoding="utf-8"?>
<ds:datastoreItem xmlns:ds="http://schemas.openxmlformats.org/officeDocument/2006/customXml" ds:itemID="{902F1A9A-BAAC-4E46-ACEC-92BB9F421B2E}">
  <ds:schemaRefs>
    <ds:schemaRef ds:uri="http://www.w3.org/2001/XMLSchema"/>
  </ds:schemaRefs>
</ds:datastoreItem>
</file>

<file path=customXml/itemProps120.xml><?xml version="1.0" encoding="utf-8"?>
<ds:datastoreItem xmlns:ds="http://schemas.openxmlformats.org/officeDocument/2006/customXml" ds:itemID="{DD17EEC6-5F8B-4310-BB96-6C3EEF0EA269}">
  <ds:schemaRefs>
    <ds:schemaRef ds:uri="http://www.w3.org/2001/XMLSchema"/>
  </ds:schemaRefs>
</ds:datastoreItem>
</file>

<file path=customXml/itemProps121.xml><?xml version="1.0" encoding="utf-8"?>
<ds:datastoreItem xmlns:ds="http://schemas.openxmlformats.org/officeDocument/2006/customXml" ds:itemID="{E39B11E5-077D-4BBF-AF63-E8B8A6D036DB}">
  <ds:schemaRefs>
    <ds:schemaRef ds:uri="http://www.w3.org/2001/XMLSchema"/>
  </ds:schemaRefs>
</ds:datastoreItem>
</file>

<file path=customXml/itemProps122.xml><?xml version="1.0" encoding="utf-8"?>
<ds:datastoreItem xmlns:ds="http://schemas.openxmlformats.org/officeDocument/2006/customXml" ds:itemID="{E331855E-9052-44D9-BB4F-3BCA5A6ECF5C}">
  <ds:schemaRefs>
    <ds:schemaRef ds:uri="http://www.w3.org/2001/XMLSchema"/>
  </ds:schemaRefs>
</ds:datastoreItem>
</file>

<file path=customXml/itemProps123.xml><?xml version="1.0" encoding="utf-8"?>
<ds:datastoreItem xmlns:ds="http://schemas.openxmlformats.org/officeDocument/2006/customXml" ds:itemID="{E7485816-CF09-4292-B35C-7065D99BEAC1}">
  <ds:schemaRefs>
    <ds:schemaRef ds:uri="http://www.w3.org/2001/XMLSchema"/>
  </ds:schemaRefs>
</ds:datastoreItem>
</file>

<file path=customXml/itemProps124.xml><?xml version="1.0" encoding="utf-8"?>
<ds:datastoreItem xmlns:ds="http://schemas.openxmlformats.org/officeDocument/2006/customXml" ds:itemID="{2BEC89F6-AC8C-427D-ACB6-641B828E724F}">
  <ds:schemaRefs>
    <ds:schemaRef ds:uri="http://www.w3.org/2001/XMLSchema"/>
  </ds:schemaRefs>
</ds:datastoreItem>
</file>

<file path=customXml/itemProps125.xml><?xml version="1.0" encoding="utf-8"?>
<ds:datastoreItem xmlns:ds="http://schemas.openxmlformats.org/officeDocument/2006/customXml" ds:itemID="{298E56BD-E4A9-4B2C-89B3-86B7C0EB7FE2}">
  <ds:schemaRefs>
    <ds:schemaRef ds:uri="http://www.w3.org/2001/XMLSchema"/>
  </ds:schemaRefs>
</ds:datastoreItem>
</file>

<file path=customXml/itemProps126.xml><?xml version="1.0" encoding="utf-8"?>
<ds:datastoreItem xmlns:ds="http://schemas.openxmlformats.org/officeDocument/2006/customXml" ds:itemID="{58D5BD1F-730D-48A3-9292-FAC8A5BA36E5}">
  <ds:schemaRefs>
    <ds:schemaRef ds:uri="http://www.w3.org/2001/XMLSchema"/>
  </ds:schemaRefs>
</ds:datastoreItem>
</file>

<file path=customXml/itemProps127.xml><?xml version="1.0" encoding="utf-8"?>
<ds:datastoreItem xmlns:ds="http://schemas.openxmlformats.org/officeDocument/2006/customXml" ds:itemID="{8C1A4997-C63A-4056-985E-7F42901B91FE}">
  <ds:schemaRefs>
    <ds:schemaRef ds:uri="http://www.w3.org/2001/XMLSchema"/>
  </ds:schemaRefs>
</ds:datastoreItem>
</file>

<file path=customXml/itemProps128.xml><?xml version="1.0" encoding="utf-8"?>
<ds:datastoreItem xmlns:ds="http://schemas.openxmlformats.org/officeDocument/2006/customXml" ds:itemID="{BD5FAD33-8996-4B98-8C02-4A1550C6E017}">
  <ds:schemaRefs>
    <ds:schemaRef ds:uri="http://www.w3.org/2001/XMLSchema"/>
  </ds:schemaRefs>
</ds:datastoreItem>
</file>

<file path=customXml/itemProps129.xml><?xml version="1.0" encoding="utf-8"?>
<ds:datastoreItem xmlns:ds="http://schemas.openxmlformats.org/officeDocument/2006/customXml" ds:itemID="{53BF8A3E-D6E2-4C9E-BA0D-7A0876A2C36A}">
  <ds:schemaRefs>
    <ds:schemaRef ds:uri="http://www.w3.org/2001/XMLSchema"/>
  </ds:schemaRefs>
</ds:datastoreItem>
</file>

<file path=customXml/itemProps13.xml><?xml version="1.0" encoding="utf-8"?>
<ds:datastoreItem xmlns:ds="http://schemas.openxmlformats.org/officeDocument/2006/customXml" ds:itemID="{E5504793-1271-4022-BCB6-0BA4DBC2D81F}">
  <ds:schemaRefs>
    <ds:schemaRef ds:uri="http://www.w3.org/2001/XMLSchema"/>
  </ds:schemaRefs>
</ds:datastoreItem>
</file>

<file path=customXml/itemProps130.xml><?xml version="1.0" encoding="utf-8"?>
<ds:datastoreItem xmlns:ds="http://schemas.openxmlformats.org/officeDocument/2006/customXml" ds:itemID="{FFCFF866-B782-462C-B23B-92E4218871E8}">
  <ds:schemaRefs>
    <ds:schemaRef ds:uri="http://www.w3.org/2001/XMLSchema"/>
  </ds:schemaRefs>
</ds:datastoreItem>
</file>

<file path=customXml/itemProps131.xml><?xml version="1.0" encoding="utf-8"?>
<ds:datastoreItem xmlns:ds="http://schemas.openxmlformats.org/officeDocument/2006/customXml" ds:itemID="{13D7F2E5-4E81-406D-9D0E-E52857BE56E5}">
  <ds:schemaRefs>
    <ds:schemaRef ds:uri="http://www.w3.org/2001/XMLSchema"/>
  </ds:schemaRefs>
</ds:datastoreItem>
</file>

<file path=customXml/itemProps132.xml><?xml version="1.0" encoding="utf-8"?>
<ds:datastoreItem xmlns:ds="http://schemas.openxmlformats.org/officeDocument/2006/customXml" ds:itemID="{E4CF58FF-8B25-476F-8B2F-439CAFE774DB}">
  <ds:schemaRefs>
    <ds:schemaRef ds:uri="http://www.w3.org/2001/XMLSchema"/>
  </ds:schemaRefs>
</ds:datastoreItem>
</file>

<file path=customXml/itemProps133.xml><?xml version="1.0" encoding="utf-8"?>
<ds:datastoreItem xmlns:ds="http://schemas.openxmlformats.org/officeDocument/2006/customXml" ds:itemID="{E23B7AD4-F326-43A2-826D-FC801BBAC9B1}">
  <ds:schemaRefs>
    <ds:schemaRef ds:uri="http://www.w3.org/2001/XMLSchema"/>
  </ds:schemaRefs>
</ds:datastoreItem>
</file>

<file path=customXml/itemProps134.xml><?xml version="1.0" encoding="utf-8"?>
<ds:datastoreItem xmlns:ds="http://schemas.openxmlformats.org/officeDocument/2006/customXml" ds:itemID="{4A8EF070-B7A1-4D20-AA54-61F173CA2706}">
  <ds:schemaRefs>
    <ds:schemaRef ds:uri="http://www.w3.org/2001/XMLSchema"/>
  </ds:schemaRefs>
</ds:datastoreItem>
</file>

<file path=customXml/itemProps135.xml><?xml version="1.0" encoding="utf-8"?>
<ds:datastoreItem xmlns:ds="http://schemas.openxmlformats.org/officeDocument/2006/customXml" ds:itemID="{C3CA6657-3670-4AF7-938A-A31BF3220247}">
  <ds:schemaRefs>
    <ds:schemaRef ds:uri="http://www.w3.org/2001/XMLSchema"/>
  </ds:schemaRefs>
</ds:datastoreItem>
</file>

<file path=customXml/itemProps136.xml><?xml version="1.0" encoding="utf-8"?>
<ds:datastoreItem xmlns:ds="http://schemas.openxmlformats.org/officeDocument/2006/customXml" ds:itemID="{A8AF85A5-8624-402F-BBEE-89D2344CA2F2}">
  <ds:schemaRefs>
    <ds:schemaRef ds:uri="http://www.w3.org/2001/XMLSchema"/>
  </ds:schemaRefs>
</ds:datastoreItem>
</file>

<file path=customXml/itemProps137.xml><?xml version="1.0" encoding="utf-8"?>
<ds:datastoreItem xmlns:ds="http://schemas.openxmlformats.org/officeDocument/2006/customXml" ds:itemID="{D9348C07-1E6B-4014-98CC-8BB85256C2E9}">
  <ds:schemaRefs>
    <ds:schemaRef ds:uri="http://www.w3.org/2001/XMLSchema"/>
  </ds:schemaRefs>
</ds:datastoreItem>
</file>

<file path=customXml/itemProps138.xml><?xml version="1.0" encoding="utf-8"?>
<ds:datastoreItem xmlns:ds="http://schemas.openxmlformats.org/officeDocument/2006/customXml" ds:itemID="{699DFA99-7CB5-492E-8628-3897AAFCF811}">
  <ds:schemaRefs>
    <ds:schemaRef ds:uri="http://www.w3.org/2001/XMLSchema"/>
  </ds:schemaRefs>
</ds:datastoreItem>
</file>

<file path=customXml/itemProps139.xml><?xml version="1.0" encoding="utf-8"?>
<ds:datastoreItem xmlns:ds="http://schemas.openxmlformats.org/officeDocument/2006/customXml" ds:itemID="{1B56CE09-FC08-4885-AE1B-F340A9EB0ACA}">
  <ds:schemaRefs>
    <ds:schemaRef ds:uri="http://www.w3.org/2001/XMLSchema"/>
  </ds:schemaRefs>
</ds:datastoreItem>
</file>

<file path=customXml/itemProps14.xml><?xml version="1.0" encoding="utf-8"?>
<ds:datastoreItem xmlns:ds="http://schemas.openxmlformats.org/officeDocument/2006/customXml" ds:itemID="{B13F0A1A-DB3B-471A-A8E5-9AAF7D9EE31C}">
  <ds:schemaRefs>
    <ds:schemaRef ds:uri="http://www.w3.org/2001/XMLSchema"/>
  </ds:schemaRefs>
</ds:datastoreItem>
</file>

<file path=customXml/itemProps140.xml><?xml version="1.0" encoding="utf-8"?>
<ds:datastoreItem xmlns:ds="http://schemas.openxmlformats.org/officeDocument/2006/customXml" ds:itemID="{F1ED76DE-84B5-4E9E-812F-4F0E4B43E97B}">
  <ds:schemaRefs>
    <ds:schemaRef ds:uri="http://www.w3.org/2001/XMLSchema"/>
  </ds:schemaRefs>
</ds:datastoreItem>
</file>

<file path=customXml/itemProps141.xml><?xml version="1.0" encoding="utf-8"?>
<ds:datastoreItem xmlns:ds="http://schemas.openxmlformats.org/officeDocument/2006/customXml" ds:itemID="{72CFD61C-2DC6-4EB6-8012-BA924D679E06}">
  <ds:schemaRefs>
    <ds:schemaRef ds:uri="http://www.w3.org/2001/XMLSchema"/>
  </ds:schemaRefs>
</ds:datastoreItem>
</file>

<file path=customXml/itemProps142.xml><?xml version="1.0" encoding="utf-8"?>
<ds:datastoreItem xmlns:ds="http://schemas.openxmlformats.org/officeDocument/2006/customXml" ds:itemID="{98011012-FFBA-4B95-ADFA-A0566A159E23}">
  <ds:schemaRefs>
    <ds:schemaRef ds:uri="http://www.w3.org/2001/XMLSchema"/>
  </ds:schemaRefs>
</ds:datastoreItem>
</file>

<file path=customXml/itemProps143.xml><?xml version="1.0" encoding="utf-8"?>
<ds:datastoreItem xmlns:ds="http://schemas.openxmlformats.org/officeDocument/2006/customXml" ds:itemID="{1AA08E88-52D3-4EBA-AA02-8CA9BBF557F6}">
  <ds:schemaRefs>
    <ds:schemaRef ds:uri="http://www.w3.org/2001/XMLSchema"/>
  </ds:schemaRefs>
</ds:datastoreItem>
</file>

<file path=customXml/itemProps144.xml><?xml version="1.0" encoding="utf-8"?>
<ds:datastoreItem xmlns:ds="http://schemas.openxmlformats.org/officeDocument/2006/customXml" ds:itemID="{A91D9F9A-E0C0-40D9-91EE-83FC0ACBFB93}">
  <ds:schemaRefs>
    <ds:schemaRef ds:uri="http://www.w3.org/2001/XMLSchema"/>
  </ds:schemaRefs>
</ds:datastoreItem>
</file>

<file path=customXml/itemProps145.xml><?xml version="1.0" encoding="utf-8"?>
<ds:datastoreItem xmlns:ds="http://schemas.openxmlformats.org/officeDocument/2006/customXml" ds:itemID="{DCAF5072-A438-4714-B024-46E790B86871}">
  <ds:schemaRefs>
    <ds:schemaRef ds:uri="http://www.w3.org/2001/XMLSchema"/>
  </ds:schemaRefs>
</ds:datastoreItem>
</file>

<file path=customXml/itemProps146.xml><?xml version="1.0" encoding="utf-8"?>
<ds:datastoreItem xmlns:ds="http://schemas.openxmlformats.org/officeDocument/2006/customXml" ds:itemID="{CECC2B06-B96D-401F-910E-06ACE8ED91D9}">
  <ds:schemaRefs>
    <ds:schemaRef ds:uri="http://www.w3.org/2001/XMLSchema"/>
  </ds:schemaRefs>
</ds:datastoreItem>
</file>

<file path=customXml/itemProps147.xml><?xml version="1.0" encoding="utf-8"?>
<ds:datastoreItem xmlns:ds="http://schemas.openxmlformats.org/officeDocument/2006/customXml" ds:itemID="{908A442A-272A-4084-8BFF-86F399EE53D1}">
  <ds:schemaRefs>
    <ds:schemaRef ds:uri="http://www.w3.org/2001/XMLSchema"/>
  </ds:schemaRefs>
</ds:datastoreItem>
</file>

<file path=customXml/itemProps148.xml><?xml version="1.0" encoding="utf-8"?>
<ds:datastoreItem xmlns:ds="http://schemas.openxmlformats.org/officeDocument/2006/customXml" ds:itemID="{DD920F83-0E98-4EB9-82F0-D951F9CBE23D}">
  <ds:schemaRefs>
    <ds:schemaRef ds:uri="http://www.w3.org/2001/XMLSchema"/>
  </ds:schemaRefs>
</ds:datastoreItem>
</file>

<file path=customXml/itemProps15.xml><?xml version="1.0" encoding="utf-8"?>
<ds:datastoreItem xmlns:ds="http://schemas.openxmlformats.org/officeDocument/2006/customXml" ds:itemID="{D0469867-7F77-4C08-BA47-F13117968712}">
  <ds:schemaRefs>
    <ds:schemaRef ds:uri="http://www.w3.org/2001/XMLSchema"/>
  </ds:schemaRefs>
</ds:datastoreItem>
</file>

<file path=customXml/itemProps16.xml><?xml version="1.0" encoding="utf-8"?>
<ds:datastoreItem xmlns:ds="http://schemas.openxmlformats.org/officeDocument/2006/customXml" ds:itemID="{15550D2E-77D5-4107-9EB9-5BD1AA00DE54}">
  <ds:schemaRefs>
    <ds:schemaRef ds:uri="http://www.w3.org/2001/XMLSchema"/>
  </ds:schemaRefs>
</ds:datastoreItem>
</file>

<file path=customXml/itemProps17.xml><?xml version="1.0" encoding="utf-8"?>
<ds:datastoreItem xmlns:ds="http://schemas.openxmlformats.org/officeDocument/2006/customXml" ds:itemID="{C17A04CA-92C5-4C8F-9263-B4A83E6E2390}">
  <ds:schemaRefs>
    <ds:schemaRef ds:uri="http://www.w3.org/2001/XMLSchema"/>
  </ds:schemaRefs>
</ds:datastoreItem>
</file>

<file path=customXml/itemProps18.xml><?xml version="1.0" encoding="utf-8"?>
<ds:datastoreItem xmlns:ds="http://schemas.openxmlformats.org/officeDocument/2006/customXml" ds:itemID="{CBCDAA35-3887-4D0B-A127-26F02BD3F3B7}">
  <ds:schemaRefs>
    <ds:schemaRef ds:uri="http://www.w3.org/2001/XMLSchema"/>
  </ds:schemaRefs>
</ds:datastoreItem>
</file>

<file path=customXml/itemProps19.xml><?xml version="1.0" encoding="utf-8"?>
<ds:datastoreItem xmlns:ds="http://schemas.openxmlformats.org/officeDocument/2006/customXml" ds:itemID="{6ADCAC67-3F1D-4007-983F-762BE2D4201E}">
  <ds:schemaRefs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B0031E5-E1D7-4019-B0D8-29F56025C4C0}">
  <ds:schemaRefs>
    <ds:schemaRef ds:uri="http://www.w3.org/2001/XMLSchema"/>
  </ds:schemaRefs>
</ds:datastoreItem>
</file>

<file path=customXml/itemProps20.xml><?xml version="1.0" encoding="utf-8"?>
<ds:datastoreItem xmlns:ds="http://schemas.openxmlformats.org/officeDocument/2006/customXml" ds:itemID="{78BC274A-9634-4C35-9AB2-BEAAAD86A7A0}">
  <ds:schemaRefs>
    <ds:schemaRef ds:uri="http://www.w3.org/2001/XMLSchema"/>
  </ds:schemaRefs>
</ds:datastoreItem>
</file>

<file path=customXml/itemProps21.xml><?xml version="1.0" encoding="utf-8"?>
<ds:datastoreItem xmlns:ds="http://schemas.openxmlformats.org/officeDocument/2006/customXml" ds:itemID="{535DD0E2-5F87-46D2-ADCB-BF3B14328B93}">
  <ds:schemaRefs>
    <ds:schemaRef ds:uri="http://www.w3.org/2001/XMLSchema"/>
  </ds:schemaRefs>
</ds:datastoreItem>
</file>

<file path=customXml/itemProps22.xml><?xml version="1.0" encoding="utf-8"?>
<ds:datastoreItem xmlns:ds="http://schemas.openxmlformats.org/officeDocument/2006/customXml" ds:itemID="{8B80F716-8A2D-4E75-BC80-C98B709E0C71}">
  <ds:schemaRefs>
    <ds:schemaRef ds:uri="http://www.w3.org/2001/XMLSchema"/>
  </ds:schemaRefs>
</ds:datastoreItem>
</file>

<file path=customXml/itemProps23.xml><?xml version="1.0" encoding="utf-8"?>
<ds:datastoreItem xmlns:ds="http://schemas.openxmlformats.org/officeDocument/2006/customXml" ds:itemID="{BD7E9302-8AE0-4560-A674-FDD0D8F7A5AD}">
  <ds:schemaRefs>
    <ds:schemaRef ds:uri="http://www.w3.org/2001/XMLSchema"/>
  </ds:schemaRefs>
</ds:datastoreItem>
</file>

<file path=customXml/itemProps24.xml><?xml version="1.0" encoding="utf-8"?>
<ds:datastoreItem xmlns:ds="http://schemas.openxmlformats.org/officeDocument/2006/customXml" ds:itemID="{B7375EA9-EF59-48CD-8F94-0DD07CD91E50}">
  <ds:schemaRefs>
    <ds:schemaRef ds:uri="http://www.w3.org/2001/XMLSchema"/>
  </ds:schemaRefs>
</ds:datastoreItem>
</file>

<file path=customXml/itemProps25.xml><?xml version="1.0" encoding="utf-8"?>
<ds:datastoreItem xmlns:ds="http://schemas.openxmlformats.org/officeDocument/2006/customXml" ds:itemID="{2C3128B0-0F40-4AE0-B6BE-6AC9AD17594A}">
  <ds:schemaRefs>
    <ds:schemaRef ds:uri="http://www.w3.org/2001/XMLSchema"/>
  </ds:schemaRefs>
</ds:datastoreItem>
</file>

<file path=customXml/itemProps26.xml><?xml version="1.0" encoding="utf-8"?>
<ds:datastoreItem xmlns:ds="http://schemas.openxmlformats.org/officeDocument/2006/customXml" ds:itemID="{6271BEF7-E2C9-4F83-AD13-97297EF11C57}">
  <ds:schemaRefs>
    <ds:schemaRef ds:uri="http://www.w3.org/2001/XMLSchema"/>
  </ds:schemaRefs>
</ds:datastoreItem>
</file>

<file path=customXml/itemProps27.xml><?xml version="1.0" encoding="utf-8"?>
<ds:datastoreItem xmlns:ds="http://schemas.openxmlformats.org/officeDocument/2006/customXml" ds:itemID="{C0A9E082-695A-4227-A547-47002C970CDA}">
  <ds:schemaRefs>
    <ds:schemaRef ds:uri="http://www.w3.org/2001/XMLSchema"/>
  </ds:schemaRefs>
</ds:datastoreItem>
</file>

<file path=customXml/itemProps28.xml><?xml version="1.0" encoding="utf-8"?>
<ds:datastoreItem xmlns:ds="http://schemas.openxmlformats.org/officeDocument/2006/customXml" ds:itemID="{46E94B33-7348-4459-926B-BB099A7ABDD9}">
  <ds:schemaRefs>
    <ds:schemaRef ds:uri="http://www.w3.org/2001/XMLSchema"/>
  </ds:schemaRefs>
</ds:datastoreItem>
</file>

<file path=customXml/itemProps29.xml><?xml version="1.0" encoding="utf-8"?>
<ds:datastoreItem xmlns:ds="http://schemas.openxmlformats.org/officeDocument/2006/customXml" ds:itemID="{4870EA2B-3E9F-4FC4-928B-AAE6526BEC30}">
  <ds:schemaRefs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920BC7D-0E74-416C-8543-B96BBED6515E}">
  <ds:schemaRefs>
    <ds:schemaRef ds:uri="http://www.w3.org/2001/XMLSchema"/>
  </ds:schemaRefs>
</ds:datastoreItem>
</file>

<file path=customXml/itemProps30.xml><?xml version="1.0" encoding="utf-8"?>
<ds:datastoreItem xmlns:ds="http://schemas.openxmlformats.org/officeDocument/2006/customXml" ds:itemID="{45EA548E-B642-4A23-8208-FB88CCD6269A}">
  <ds:schemaRefs>
    <ds:schemaRef ds:uri="http://www.w3.org/2001/XMLSchema"/>
  </ds:schemaRefs>
</ds:datastoreItem>
</file>

<file path=customXml/itemProps31.xml><?xml version="1.0" encoding="utf-8"?>
<ds:datastoreItem xmlns:ds="http://schemas.openxmlformats.org/officeDocument/2006/customXml" ds:itemID="{9A68FA2D-19A8-41BE-A7DA-CF9E2C91C1E2}">
  <ds:schemaRefs>
    <ds:schemaRef ds:uri="http://www.w3.org/2001/XMLSchema"/>
  </ds:schemaRefs>
</ds:datastoreItem>
</file>

<file path=customXml/itemProps32.xml><?xml version="1.0" encoding="utf-8"?>
<ds:datastoreItem xmlns:ds="http://schemas.openxmlformats.org/officeDocument/2006/customXml" ds:itemID="{C738ED15-1E2E-440D-AC96-619C463D73F8}">
  <ds:schemaRefs>
    <ds:schemaRef ds:uri="http://www.w3.org/2001/XMLSchema"/>
  </ds:schemaRefs>
</ds:datastoreItem>
</file>

<file path=customXml/itemProps33.xml><?xml version="1.0" encoding="utf-8"?>
<ds:datastoreItem xmlns:ds="http://schemas.openxmlformats.org/officeDocument/2006/customXml" ds:itemID="{B06F0990-77F0-4EB7-81D9-057B8021F2E2}">
  <ds:schemaRefs>
    <ds:schemaRef ds:uri="http://www.w3.org/2001/XMLSchema"/>
  </ds:schemaRefs>
</ds:datastoreItem>
</file>

<file path=customXml/itemProps34.xml><?xml version="1.0" encoding="utf-8"?>
<ds:datastoreItem xmlns:ds="http://schemas.openxmlformats.org/officeDocument/2006/customXml" ds:itemID="{DBB30C88-CD65-462F-B924-FDEB7A0F09BD}">
  <ds:schemaRefs>
    <ds:schemaRef ds:uri="http://www.w3.org/2001/XMLSchema"/>
  </ds:schemaRefs>
</ds:datastoreItem>
</file>

<file path=customXml/itemProps35.xml><?xml version="1.0" encoding="utf-8"?>
<ds:datastoreItem xmlns:ds="http://schemas.openxmlformats.org/officeDocument/2006/customXml" ds:itemID="{6B1F5878-E454-48B9-AE28-12E9657CE09F}">
  <ds:schemaRefs>
    <ds:schemaRef ds:uri="http://www.w3.org/2001/XMLSchema"/>
  </ds:schemaRefs>
</ds:datastoreItem>
</file>

<file path=customXml/itemProps36.xml><?xml version="1.0" encoding="utf-8"?>
<ds:datastoreItem xmlns:ds="http://schemas.openxmlformats.org/officeDocument/2006/customXml" ds:itemID="{268400DD-65DB-470B-A06A-A85C4BBFF02F}">
  <ds:schemaRefs>
    <ds:schemaRef ds:uri="http://www.w3.org/2001/XMLSchema"/>
  </ds:schemaRefs>
</ds:datastoreItem>
</file>

<file path=customXml/itemProps37.xml><?xml version="1.0" encoding="utf-8"?>
<ds:datastoreItem xmlns:ds="http://schemas.openxmlformats.org/officeDocument/2006/customXml" ds:itemID="{945E32C5-C4F6-4084-AFE0-77426B9B4A32}">
  <ds:schemaRefs>
    <ds:schemaRef ds:uri="http://www.w3.org/2001/XMLSchema"/>
  </ds:schemaRefs>
</ds:datastoreItem>
</file>

<file path=customXml/itemProps38.xml><?xml version="1.0" encoding="utf-8"?>
<ds:datastoreItem xmlns:ds="http://schemas.openxmlformats.org/officeDocument/2006/customXml" ds:itemID="{1D6D65ED-ED08-4A64-A69C-5771E8864810}">
  <ds:schemaRefs>
    <ds:schemaRef ds:uri="http://www.w3.org/2001/XMLSchema"/>
  </ds:schemaRefs>
</ds:datastoreItem>
</file>

<file path=customXml/itemProps39.xml><?xml version="1.0" encoding="utf-8"?>
<ds:datastoreItem xmlns:ds="http://schemas.openxmlformats.org/officeDocument/2006/customXml" ds:itemID="{DA0D7262-3614-4B9F-9EAE-9BE63229446B}">
  <ds:schemaRefs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12596248-0EEF-4097-BAA4-A15BD6DE9648}">
  <ds:schemaRefs>
    <ds:schemaRef ds:uri="http://www.w3.org/2001/XMLSchema"/>
  </ds:schemaRefs>
</ds:datastoreItem>
</file>

<file path=customXml/itemProps40.xml><?xml version="1.0" encoding="utf-8"?>
<ds:datastoreItem xmlns:ds="http://schemas.openxmlformats.org/officeDocument/2006/customXml" ds:itemID="{CD83F068-CFFC-4A56-8F60-DBF5F07AEAFA}">
  <ds:schemaRefs>
    <ds:schemaRef ds:uri="http://www.w3.org/2001/XMLSchema"/>
  </ds:schemaRefs>
</ds:datastoreItem>
</file>

<file path=customXml/itemProps41.xml><?xml version="1.0" encoding="utf-8"?>
<ds:datastoreItem xmlns:ds="http://schemas.openxmlformats.org/officeDocument/2006/customXml" ds:itemID="{9B333AB5-3357-4D07-93E0-A8BB3B59721F}">
  <ds:schemaRefs>
    <ds:schemaRef ds:uri="http://www.w3.org/2001/XMLSchema"/>
  </ds:schemaRefs>
</ds:datastoreItem>
</file>

<file path=customXml/itemProps42.xml><?xml version="1.0" encoding="utf-8"?>
<ds:datastoreItem xmlns:ds="http://schemas.openxmlformats.org/officeDocument/2006/customXml" ds:itemID="{6AF69E3B-DAF1-4406-B45A-42791D1D9DCB}">
  <ds:schemaRefs>
    <ds:schemaRef ds:uri="http://www.w3.org/2001/XMLSchema"/>
  </ds:schemaRefs>
</ds:datastoreItem>
</file>

<file path=customXml/itemProps43.xml><?xml version="1.0" encoding="utf-8"?>
<ds:datastoreItem xmlns:ds="http://schemas.openxmlformats.org/officeDocument/2006/customXml" ds:itemID="{ED525141-5ACC-4F8C-ABD4-201A699A5F61}">
  <ds:schemaRefs>
    <ds:schemaRef ds:uri="http://www.w3.org/2001/XMLSchema"/>
  </ds:schemaRefs>
</ds:datastoreItem>
</file>

<file path=customXml/itemProps44.xml><?xml version="1.0" encoding="utf-8"?>
<ds:datastoreItem xmlns:ds="http://schemas.openxmlformats.org/officeDocument/2006/customXml" ds:itemID="{B5EE003F-AACE-4CCD-AE5E-C319AB398FB9}">
  <ds:schemaRefs>
    <ds:schemaRef ds:uri="http://www.w3.org/2001/XMLSchema"/>
  </ds:schemaRefs>
</ds:datastoreItem>
</file>

<file path=customXml/itemProps45.xml><?xml version="1.0" encoding="utf-8"?>
<ds:datastoreItem xmlns:ds="http://schemas.openxmlformats.org/officeDocument/2006/customXml" ds:itemID="{A3CD4C50-97C5-4A13-A5A2-9AD0815BCA0D}">
  <ds:schemaRefs>
    <ds:schemaRef ds:uri="http://www.w3.org/2001/XMLSchema"/>
  </ds:schemaRefs>
</ds:datastoreItem>
</file>

<file path=customXml/itemProps46.xml><?xml version="1.0" encoding="utf-8"?>
<ds:datastoreItem xmlns:ds="http://schemas.openxmlformats.org/officeDocument/2006/customXml" ds:itemID="{D45917E0-051C-4975-97AE-9908A00512ED}">
  <ds:schemaRefs>
    <ds:schemaRef ds:uri="http://www.w3.org/2001/XMLSchema"/>
  </ds:schemaRefs>
</ds:datastoreItem>
</file>

<file path=customXml/itemProps47.xml><?xml version="1.0" encoding="utf-8"?>
<ds:datastoreItem xmlns:ds="http://schemas.openxmlformats.org/officeDocument/2006/customXml" ds:itemID="{0EA09B45-5C3A-440B-82A2-F920EC556A50}">
  <ds:schemaRefs>
    <ds:schemaRef ds:uri="http://www.w3.org/2001/XMLSchema"/>
  </ds:schemaRefs>
</ds:datastoreItem>
</file>

<file path=customXml/itemProps48.xml><?xml version="1.0" encoding="utf-8"?>
<ds:datastoreItem xmlns:ds="http://schemas.openxmlformats.org/officeDocument/2006/customXml" ds:itemID="{281140D0-CFF4-4662-9C45-8943C23FC066}">
  <ds:schemaRefs>
    <ds:schemaRef ds:uri="http://www.w3.org/2001/XMLSchema"/>
  </ds:schemaRefs>
</ds:datastoreItem>
</file>

<file path=customXml/itemProps49.xml><?xml version="1.0" encoding="utf-8"?>
<ds:datastoreItem xmlns:ds="http://schemas.openxmlformats.org/officeDocument/2006/customXml" ds:itemID="{18100396-EEAC-4869-ABA1-93DDC435D9E3}">
  <ds:schemaRefs>
    <ds:schemaRef ds:uri="http://www.w3.org/2001/XMLSchema"/>
  </ds:schemaRefs>
</ds:datastoreItem>
</file>

<file path=customXml/itemProps5.xml><?xml version="1.0" encoding="utf-8"?>
<ds:datastoreItem xmlns:ds="http://schemas.openxmlformats.org/officeDocument/2006/customXml" ds:itemID="{ED729A4F-17E5-43CD-83FA-9984AC7D0FB4}">
  <ds:schemaRefs>
    <ds:schemaRef ds:uri="http://www.w3.org/2001/XMLSchema"/>
  </ds:schemaRefs>
</ds:datastoreItem>
</file>

<file path=customXml/itemProps50.xml><?xml version="1.0" encoding="utf-8"?>
<ds:datastoreItem xmlns:ds="http://schemas.openxmlformats.org/officeDocument/2006/customXml" ds:itemID="{5FC8AD33-3A86-4DCF-AE6B-3071D443C944}">
  <ds:schemaRefs>
    <ds:schemaRef ds:uri="http://www.w3.org/2001/XMLSchema"/>
  </ds:schemaRefs>
</ds:datastoreItem>
</file>

<file path=customXml/itemProps51.xml><?xml version="1.0" encoding="utf-8"?>
<ds:datastoreItem xmlns:ds="http://schemas.openxmlformats.org/officeDocument/2006/customXml" ds:itemID="{EA56DF1C-E699-4B8D-81DA-12283D7DDD50}">
  <ds:schemaRefs>
    <ds:schemaRef ds:uri="http://www.w3.org/2001/XMLSchema"/>
  </ds:schemaRefs>
</ds:datastoreItem>
</file>

<file path=customXml/itemProps52.xml><?xml version="1.0" encoding="utf-8"?>
<ds:datastoreItem xmlns:ds="http://schemas.openxmlformats.org/officeDocument/2006/customXml" ds:itemID="{E917FBD8-6C97-4CD7-97F4-1E1500CE9A9C}">
  <ds:schemaRefs>
    <ds:schemaRef ds:uri="http://www.w3.org/2001/XMLSchema"/>
  </ds:schemaRefs>
</ds:datastoreItem>
</file>

<file path=customXml/itemProps53.xml><?xml version="1.0" encoding="utf-8"?>
<ds:datastoreItem xmlns:ds="http://schemas.openxmlformats.org/officeDocument/2006/customXml" ds:itemID="{C52D72C1-E72A-4C7F-998F-111E5A6E1081}">
  <ds:schemaRefs>
    <ds:schemaRef ds:uri="http://www.w3.org/2001/XMLSchema"/>
  </ds:schemaRefs>
</ds:datastoreItem>
</file>

<file path=customXml/itemProps54.xml><?xml version="1.0" encoding="utf-8"?>
<ds:datastoreItem xmlns:ds="http://schemas.openxmlformats.org/officeDocument/2006/customXml" ds:itemID="{DE827C7F-B83F-4E97-98F0-51561AE61ECE}">
  <ds:schemaRefs>
    <ds:schemaRef ds:uri="http://www.w3.org/2001/XMLSchema"/>
  </ds:schemaRefs>
</ds:datastoreItem>
</file>

<file path=customXml/itemProps55.xml><?xml version="1.0" encoding="utf-8"?>
<ds:datastoreItem xmlns:ds="http://schemas.openxmlformats.org/officeDocument/2006/customXml" ds:itemID="{F79E6DB4-0F4F-4AF1-B8E1-2EDF094F8F88}">
  <ds:schemaRefs>
    <ds:schemaRef ds:uri="http://www.w3.org/2001/XMLSchema"/>
  </ds:schemaRefs>
</ds:datastoreItem>
</file>

<file path=customXml/itemProps56.xml><?xml version="1.0" encoding="utf-8"?>
<ds:datastoreItem xmlns:ds="http://schemas.openxmlformats.org/officeDocument/2006/customXml" ds:itemID="{F15AE612-31FC-40A4-8837-D537F61187FF}">
  <ds:schemaRefs>
    <ds:schemaRef ds:uri="http://www.w3.org/2001/XMLSchema"/>
  </ds:schemaRefs>
</ds:datastoreItem>
</file>

<file path=customXml/itemProps57.xml><?xml version="1.0" encoding="utf-8"?>
<ds:datastoreItem xmlns:ds="http://schemas.openxmlformats.org/officeDocument/2006/customXml" ds:itemID="{C4463173-EC99-467C-9A70-BD2BF1240458}">
  <ds:schemaRefs>
    <ds:schemaRef ds:uri="http://www.w3.org/2001/XMLSchema"/>
  </ds:schemaRefs>
</ds:datastoreItem>
</file>

<file path=customXml/itemProps58.xml><?xml version="1.0" encoding="utf-8"?>
<ds:datastoreItem xmlns:ds="http://schemas.openxmlformats.org/officeDocument/2006/customXml" ds:itemID="{5C5906CC-9577-46AE-A72B-F079BE5A9DF9}">
  <ds:schemaRefs>
    <ds:schemaRef ds:uri="http://www.w3.org/2001/XMLSchema"/>
  </ds:schemaRefs>
</ds:datastoreItem>
</file>

<file path=customXml/itemProps59.xml><?xml version="1.0" encoding="utf-8"?>
<ds:datastoreItem xmlns:ds="http://schemas.openxmlformats.org/officeDocument/2006/customXml" ds:itemID="{3C5037D8-1C10-48FC-B574-3E2A96303063}">
  <ds:schemaRefs>
    <ds:schemaRef ds:uri="http://www.w3.org/2001/XMLSchema"/>
  </ds:schemaRefs>
</ds:datastoreItem>
</file>

<file path=customXml/itemProps6.xml><?xml version="1.0" encoding="utf-8"?>
<ds:datastoreItem xmlns:ds="http://schemas.openxmlformats.org/officeDocument/2006/customXml" ds:itemID="{ED08CD19-3202-4159-9C23-BDB875FF8B29}">
  <ds:schemaRefs>
    <ds:schemaRef ds:uri="http://www.w3.org/2001/XMLSchema"/>
  </ds:schemaRefs>
</ds:datastoreItem>
</file>

<file path=customXml/itemProps60.xml><?xml version="1.0" encoding="utf-8"?>
<ds:datastoreItem xmlns:ds="http://schemas.openxmlformats.org/officeDocument/2006/customXml" ds:itemID="{24D0C25D-1662-4AAA-8B72-882D4C7923F2}">
  <ds:schemaRefs>
    <ds:schemaRef ds:uri="http://www.w3.org/2001/XMLSchema"/>
  </ds:schemaRefs>
</ds:datastoreItem>
</file>

<file path=customXml/itemProps61.xml><?xml version="1.0" encoding="utf-8"?>
<ds:datastoreItem xmlns:ds="http://schemas.openxmlformats.org/officeDocument/2006/customXml" ds:itemID="{B91D2705-ACEF-4143-B997-7FA71253E366}">
  <ds:schemaRefs>
    <ds:schemaRef ds:uri="http://www.w3.org/2001/XMLSchema"/>
  </ds:schemaRefs>
</ds:datastoreItem>
</file>

<file path=customXml/itemProps62.xml><?xml version="1.0" encoding="utf-8"?>
<ds:datastoreItem xmlns:ds="http://schemas.openxmlformats.org/officeDocument/2006/customXml" ds:itemID="{E571E618-B32B-4FB0-BD5B-D83EAD2F7B68}">
  <ds:schemaRefs>
    <ds:schemaRef ds:uri="http://www.w3.org/2001/XMLSchema"/>
  </ds:schemaRefs>
</ds:datastoreItem>
</file>

<file path=customXml/itemProps63.xml><?xml version="1.0" encoding="utf-8"?>
<ds:datastoreItem xmlns:ds="http://schemas.openxmlformats.org/officeDocument/2006/customXml" ds:itemID="{7DA24DAB-60CD-40FC-95D9-38117BAB5CB6}">
  <ds:schemaRefs>
    <ds:schemaRef ds:uri="http://www.w3.org/2001/XMLSchema"/>
  </ds:schemaRefs>
</ds:datastoreItem>
</file>

<file path=customXml/itemProps64.xml><?xml version="1.0" encoding="utf-8"?>
<ds:datastoreItem xmlns:ds="http://schemas.openxmlformats.org/officeDocument/2006/customXml" ds:itemID="{2FBDB5A0-E5FC-46FA-B398-5C2BE7DC1CD4}">
  <ds:schemaRefs>
    <ds:schemaRef ds:uri="http://www.w3.org/2001/XMLSchema"/>
  </ds:schemaRefs>
</ds:datastoreItem>
</file>

<file path=customXml/itemProps65.xml><?xml version="1.0" encoding="utf-8"?>
<ds:datastoreItem xmlns:ds="http://schemas.openxmlformats.org/officeDocument/2006/customXml" ds:itemID="{F59C340D-4F57-43A3-B5CD-4712B5DB8E9D}">
  <ds:schemaRefs>
    <ds:schemaRef ds:uri="http://www.w3.org/2001/XMLSchema"/>
  </ds:schemaRefs>
</ds:datastoreItem>
</file>

<file path=customXml/itemProps66.xml><?xml version="1.0" encoding="utf-8"?>
<ds:datastoreItem xmlns:ds="http://schemas.openxmlformats.org/officeDocument/2006/customXml" ds:itemID="{5071CEB3-5C80-4DBF-AE51-491CFD3DFA23}">
  <ds:schemaRefs>
    <ds:schemaRef ds:uri="http://www.w3.org/2001/XMLSchema"/>
  </ds:schemaRefs>
</ds:datastoreItem>
</file>

<file path=customXml/itemProps67.xml><?xml version="1.0" encoding="utf-8"?>
<ds:datastoreItem xmlns:ds="http://schemas.openxmlformats.org/officeDocument/2006/customXml" ds:itemID="{416478AC-B164-41F3-8B24-BDB0ABB2414A}">
  <ds:schemaRefs>
    <ds:schemaRef ds:uri="http://www.w3.org/2001/XMLSchema"/>
  </ds:schemaRefs>
</ds:datastoreItem>
</file>

<file path=customXml/itemProps68.xml><?xml version="1.0" encoding="utf-8"?>
<ds:datastoreItem xmlns:ds="http://schemas.openxmlformats.org/officeDocument/2006/customXml" ds:itemID="{9B5F137D-4CB9-4670-AA96-BB1DCA51AE80}">
  <ds:schemaRefs>
    <ds:schemaRef ds:uri="http://www.w3.org/2001/XMLSchema"/>
  </ds:schemaRefs>
</ds:datastoreItem>
</file>

<file path=customXml/itemProps69.xml><?xml version="1.0" encoding="utf-8"?>
<ds:datastoreItem xmlns:ds="http://schemas.openxmlformats.org/officeDocument/2006/customXml" ds:itemID="{B69CBE52-4700-4B71-AD03-E1166902049B}">
  <ds:schemaRefs>
    <ds:schemaRef ds:uri="http://www.w3.org/2001/XMLSchema"/>
  </ds:schemaRefs>
</ds:datastoreItem>
</file>

<file path=customXml/itemProps7.xml><?xml version="1.0" encoding="utf-8"?>
<ds:datastoreItem xmlns:ds="http://schemas.openxmlformats.org/officeDocument/2006/customXml" ds:itemID="{342181A4-8BE3-4EDA-BFC8-2F0D25E1A227}">
  <ds:schemaRefs>
    <ds:schemaRef ds:uri="http://www.w3.org/2001/XMLSchema"/>
  </ds:schemaRefs>
</ds:datastoreItem>
</file>

<file path=customXml/itemProps70.xml><?xml version="1.0" encoding="utf-8"?>
<ds:datastoreItem xmlns:ds="http://schemas.openxmlformats.org/officeDocument/2006/customXml" ds:itemID="{68704D0C-8AB9-42AB-B004-03E61D2FC4A7}">
  <ds:schemaRefs>
    <ds:schemaRef ds:uri="http://www.w3.org/2001/XMLSchema"/>
  </ds:schemaRefs>
</ds:datastoreItem>
</file>

<file path=customXml/itemProps71.xml><?xml version="1.0" encoding="utf-8"?>
<ds:datastoreItem xmlns:ds="http://schemas.openxmlformats.org/officeDocument/2006/customXml" ds:itemID="{195FA1B4-5F2B-4841-AA39-280E1384A90E}">
  <ds:schemaRefs>
    <ds:schemaRef ds:uri="http://www.w3.org/2001/XMLSchema"/>
  </ds:schemaRefs>
</ds:datastoreItem>
</file>

<file path=customXml/itemProps72.xml><?xml version="1.0" encoding="utf-8"?>
<ds:datastoreItem xmlns:ds="http://schemas.openxmlformats.org/officeDocument/2006/customXml" ds:itemID="{7F37BE89-DB5D-4AC8-95C5-45BEF09F14EC}">
  <ds:schemaRefs>
    <ds:schemaRef ds:uri="http://www.w3.org/2001/XMLSchema"/>
  </ds:schemaRefs>
</ds:datastoreItem>
</file>

<file path=customXml/itemProps73.xml><?xml version="1.0" encoding="utf-8"?>
<ds:datastoreItem xmlns:ds="http://schemas.openxmlformats.org/officeDocument/2006/customXml" ds:itemID="{46760DC7-3852-4A76-A565-7C6D15F74909}">
  <ds:schemaRefs>
    <ds:schemaRef ds:uri="http://www.w3.org/2001/XMLSchema"/>
  </ds:schemaRefs>
</ds:datastoreItem>
</file>

<file path=customXml/itemProps74.xml><?xml version="1.0" encoding="utf-8"?>
<ds:datastoreItem xmlns:ds="http://schemas.openxmlformats.org/officeDocument/2006/customXml" ds:itemID="{3B01AB26-0D54-4113-B422-661364B3EFF4}">
  <ds:schemaRefs>
    <ds:schemaRef ds:uri="http://www.w3.org/2001/XMLSchema"/>
  </ds:schemaRefs>
</ds:datastoreItem>
</file>

<file path=customXml/itemProps75.xml><?xml version="1.0" encoding="utf-8"?>
<ds:datastoreItem xmlns:ds="http://schemas.openxmlformats.org/officeDocument/2006/customXml" ds:itemID="{4F8795E7-FDA5-4515-AF25-E37DF3EBB4BE}">
  <ds:schemaRefs>
    <ds:schemaRef ds:uri="http://www.w3.org/2001/XMLSchema"/>
  </ds:schemaRefs>
</ds:datastoreItem>
</file>

<file path=customXml/itemProps76.xml><?xml version="1.0" encoding="utf-8"?>
<ds:datastoreItem xmlns:ds="http://schemas.openxmlformats.org/officeDocument/2006/customXml" ds:itemID="{7F519F32-07E3-42B5-945E-A2CA36632EB7}">
  <ds:schemaRefs>
    <ds:schemaRef ds:uri="http://www.w3.org/2001/XMLSchema"/>
  </ds:schemaRefs>
</ds:datastoreItem>
</file>

<file path=customXml/itemProps77.xml><?xml version="1.0" encoding="utf-8"?>
<ds:datastoreItem xmlns:ds="http://schemas.openxmlformats.org/officeDocument/2006/customXml" ds:itemID="{7E948E62-F596-483D-A4CE-80E4B89FD9B1}">
  <ds:schemaRefs>
    <ds:schemaRef ds:uri="http://www.w3.org/2001/XMLSchema"/>
  </ds:schemaRefs>
</ds:datastoreItem>
</file>

<file path=customXml/itemProps78.xml><?xml version="1.0" encoding="utf-8"?>
<ds:datastoreItem xmlns:ds="http://schemas.openxmlformats.org/officeDocument/2006/customXml" ds:itemID="{A433B477-A6A8-41C3-BA19-81B558BE96F6}">
  <ds:schemaRefs>
    <ds:schemaRef ds:uri="http://www.w3.org/2001/XMLSchema"/>
  </ds:schemaRefs>
</ds:datastoreItem>
</file>

<file path=customXml/itemProps79.xml><?xml version="1.0" encoding="utf-8"?>
<ds:datastoreItem xmlns:ds="http://schemas.openxmlformats.org/officeDocument/2006/customXml" ds:itemID="{5FDF1299-A818-4942-A99A-6ACC56029410}">
  <ds:schemaRefs>
    <ds:schemaRef ds:uri="http://www.w3.org/2001/XMLSchema"/>
  </ds:schemaRefs>
</ds:datastoreItem>
</file>

<file path=customXml/itemProps8.xml><?xml version="1.0" encoding="utf-8"?>
<ds:datastoreItem xmlns:ds="http://schemas.openxmlformats.org/officeDocument/2006/customXml" ds:itemID="{1299DF95-54D3-4111-AA1A-41095A50159A}">
  <ds:schemaRefs>
    <ds:schemaRef ds:uri="http://www.w3.org/2001/XMLSchema"/>
  </ds:schemaRefs>
</ds:datastoreItem>
</file>

<file path=customXml/itemProps80.xml><?xml version="1.0" encoding="utf-8"?>
<ds:datastoreItem xmlns:ds="http://schemas.openxmlformats.org/officeDocument/2006/customXml" ds:itemID="{E3C83210-83F3-4052-93A1-34C0F01E9190}">
  <ds:schemaRefs>
    <ds:schemaRef ds:uri="http://www.w3.org/2001/XMLSchema"/>
  </ds:schemaRefs>
</ds:datastoreItem>
</file>

<file path=customXml/itemProps81.xml><?xml version="1.0" encoding="utf-8"?>
<ds:datastoreItem xmlns:ds="http://schemas.openxmlformats.org/officeDocument/2006/customXml" ds:itemID="{B80E5D87-1879-430B-87E1-FCD3E2EC3E1D}">
  <ds:schemaRefs>
    <ds:schemaRef ds:uri="http://www.w3.org/2001/XMLSchema"/>
  </ds:schemaRefs>
</ds:datastoreItem>
</file>

<file path=customXml/itemProps82.xml><?xml version="1.0" encoding="utf-8"?>
<ds:datastoreItem xmlns:ds="http://schemas.openxmlformats.org/officeDocument/2006/customXml" ds:itemID="{029D9584-4B2C-4846-9954-9B6C8317D3C7}">
  <ds:schemaRefs>
    <ds:schemaRef ds:uri="http://www.w3.org/2001/XMLSchema"/>
  </ds:schemaRefs>
</ds:datastoreItem>
</file>

<file path=customXml/itemProps83.xml><?xml version="1.0" encoding="utf-8"?>
<ds:datastoreItem xmlns:ds="http://schemas.openxmlformats.org/officeDocument/2006/customXml" ds:itemID="{02EDAAD7-30B6-4ACD-BA32-F10318B4E3BB}">
  <ds:schemaRefs>
    <ds:schemaRef ds:uri="http://www.w3.org/2001/XMLSchema"/>
  </ds:schemaRefs>
</ds:datastoreItem>
</file>

<file path=customXml/itemProps84.xml><?xml version="1.0" encoding="utf-8"?>
<ds:datastoreItem xmlns:ds="http://schemas.openxmlformats.org/officeDocument/2006/customXml" ds:itemID="{3ED5E383-240B-4F24-A7CC-F349B3A12CF6}">
  <ds:schemaRefs>
    <ds:schemaRef ds:uri="http://www.w3.org/2001/XMLSchema"/>
  </ds:schemaRefs>
</ds:datastoreItem>
</file>

<file path=customXml/itemProps85.xml><?xml version="1.0" encoding="utf-8"?>
<ds:datastoreItem xmlns:ds="http://schemas.openxmlformats.org/officeDocument/2006/customXml" ds:itemID="{86E9DB7A-C649-4675-B50A-1BE58C3421E5}">
  <ds:schemaRefs>
    <ds:schemaRef ds:uri="http://www.w3.org/2001/XMLSchema"/>
  </ds:schemaRefs>
</ds:datastoreItem>
</file>

<file path=customXml/itemProps86.xml><?xml version="1.0" encoding="utf-8"?>
<ds:datastoreItem xmlns:ds="http://schemas.openxmlformats.org/officeDocument/2006/customXml" ds:itemID="{B3404B29-B12B-4AD6-9600-2326122AA242}">
  <ds:schemaRefs>
    <ds:schemaRef ds:uri="http://www.w3.org/2001/XMLSchema"/>
  </ds:schemaRefs>
</ds:datastoreItem>
</file>

<file path=customXml/itemProps87.xml><?xml version="1.0" encoding="utf-8"?>
<ds:datastoreItem xmlns:ds="http://schemas.openxmlformats.org/officeDocument/2006/customXml" ds:itemID="{6976FD9E-361B-4502-B047-FD558B6F42E4}">
  <ds:schemaRefs>
    <ds:schemaRef ds:uri="http://www.w3.org/2001/XMLSchema"/>
  </ds:schemaRefs>
</ds:datastoreItem>
</file>

<file path=customXml/itemProps88.xml><?xml version="1.0" encoding="utf-8"?>
<ds:datastoreItem xmlns:ds="http://schemas.openxmlformats.org/officeDocument/2006/customXml" ds:itemID="{36521F22-0186-4262-8998-4B3239F3A520}">
  <ds:schemaRefs>
    <ds:schemaRef ds:uri="http://www.w3.org/2001/XMLSchema"/>
  </ds:schemaRefs>
</ds:datastoreItem>
</file>

<file path=customXml/itemProps89.xml><?xml version="1.0" encoding="utf-8"?>
<ds:datastoreItem xmlns:ds="http://schemas.openxmlformats.org/officeDocument/2006/customXml" ds:itemID="{141B2937-7875-4AC8-9EAF-310928ACDCAC}">
  <ds:schemaRefs>
    <ds:schemaRef ds:uri="http://www.w3.org/2001/XMLSchema"/>
  </ds:schemaRefs>
</ds:datastoreItem>
</file>

<file path=customXml/itemProps9.xml><?xml version="1.0" encoding="utf-8"?>
<ds:datastoreItem xmlns:ds="http://schemas.openxmlformats.org/officeDocument/2006/customXml" ds:itemID="{7514C59C-37A2-4548-8176-DEE012C681C8}">
  <ds:schemaRefs>
    <ds:schemaRef ds:uri="http://www.w3.org/2001/XMLSchema"/>
  </ds:schemaRefs>
</ds:datastoreItem>
</file>

<file path=customXml/itemProps90.xml><?xml version="1.0" encoding="utf-8"?>
<ds:datastoreItem xmlns:ds="http://schemas.openxmlformats.org/officeDocument/2006/customXml" ds:itemID="{AA1071F4-25EF-4164-A19A-9F46B98E940D}">
  <ds:schemaRefs>
    <ds:schemaRef ds:uri="http://www.w3.org/2001/XMLSchema"/>
  </ds:schemaRefs>
</ds:datastoreItem>
</file>

<file path=customXml/itemProps91.xml><?xml version="1.0" encoding="utf-8"?>
<ds:datastoreItem xmlns:ds="http://schemas.openxmlformats.org/officeDocument/2006/customXml" ds:itemID="{F4497770-156D-4938-BA98-5B2E06CE31CC}">
  <ds:schemaRefs>
    <ds:schemaRef ds:uri="http://www.w3.org/2001/XMLSchema"/>
  </ds:schemaRefs>
</ds:datastoreItem>
</file>

<file path=customXml/itemProps92.xml><?xml version="1.0" encoding="utf-8"?>
<ds:datastoreItem xmlns:ds="http://schemas.openxmlformats.org/officeDocument/2006/customXml" ds:itemID="{C0E53927-8872-4528-9AB2-FACC42C6B014}">
  <ds:schemaRefs>
    <ds:schemaRef ds:uri="http://www.w3.org/2001/XMLSchema"/>
  </ds:schemaRefs>
</ds:datastoreItem>
</file>

<file path=customXml/itemProps93.xml><?xml version="1.0" encoding="utf-8"?>
<ds:datastoreItem xmlns:ds="http://schemas.openxmlformats.org/officeDocument/2006/customXml" ds:itemID="{152C4616-E904-4841-9523-90E33BB5990C}">
  <ds:schemaRefs>
    <ds:schemaRef ds:uri="http://www.w3.org/2001/XMLSchema"/>
  </ds:schemaRefs>
</ds:datastoreItem>
</file>

<file path=customXml/itemProps94.xml><?xml version="1.0" encoding="utf-8"?>
<ds:datastoreItem xmlns:ds="http://schemas.openxmlformats.org/officeDocument/2006/customXml" ds:itemID="{3B15A1B3-1D28-4C73-AE56-27F458C0E8B2}">
  <ds:schemaRefs>
    <ds:schemaRef ds:uri="http://www.w3.org/2001/XMLSchema"/>
  </ds:schemaRefs>
</ds:datastoreItem>
</file>

<file path=customXml/itemProps95.xml><?xml version="1.0" encoding="utf-8"?>
<ds:datastoreItem xmlns:ds="http://schemas.openxmlformats.org/officeDocument/2006/customXml" ds:itemID="{D990E9DF-1A4E-4F2A-8121-BA08FBC8D985}">
  <ds:schemaRefs>
    <ds:schemaRef ds:uri="http://www.w3.org/2001/XMLSchema"/>
  </ds:schemaRefs>
</ds:datastoreItem>
</file>

<file path=customXml/itemProps96.xml><?xml version="1.0" encoding="utf-8"?>
<ds:datastoreItem xmlns:ds="http://schemas.openxmlformats.org/officeDocument/2006/customXml" ds:itemID="{C39CAF09-DA15-4725-BDD7-277AA9A52B6D}">
  <ds:schemaRefs>
    <ds:schemaRef ds:uri="http://www.w3.org/2001/XMLSchema"/>
  </ds:schemaRefs>
</ds:datastoreItem>
</file>

<file path=customXml/itemProps97.xml><?xml version="1.0" encoding="utf-8"?>
<ds:datastoreItem xmlns:ds="http://schemas.openxmlformats.org/officeDocument/2006/customXml" ds:itemID="{89DBD08F-930D-4FA3-ACBF-D381226AB6E4}">
  <ds:schemaRefs>
    <ds:schemaRef ds:uri="http://www.w3.org/2001/XMLSchema"/>
  </ds:schemaRefs>
</ds:datastoreItem>
</file>

<file path=customXml/itemProps98.xml><?xml version="1.0" encoding="utf-8"?>
<ds:datastoreItem xmlns:ds="http://schemas.openxmlformats.org/officeDocument/2006/customXml" ds:itemID="{43FD868C-286B-42F8-9784-A8204B274F36}">
  <ds:schemaRefs>
    <ds:schemaRef ds:uri="http://www.w3.org/2001/XMLSchema"/>
  </ds:schemaRefs>
</ds:datastoreItem>
</file>

<file path=customXml/itemProps99.xml><?xml version="1.0" encoding="utf-8"?>
<ds:datastoreItem xmlns:ds="http://schemas.openxmlformats.org/officeDocument/2006/customXml" ds:itemID="{F14CBA09-FEAF-404B-987F-1AB49AD0F098}">
  <ds:schemaRefs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MMC2021.Classic16x9</Template>
  <TotalTime>621</TotalTime>
  <Words>278</Words>
  <Application>Microsoft Office PowerPoint</Application>
  <PresentationFormat>Widescreen</PresentationFormat>
  <Paragraphs>20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DIN OT</vt:lpstr>
      <vt:lpstr>Marsh McLennan</vt:lpstr>
      <vt:lpstr>2_Marsh McLennan</vt:lpstr>
      <vt:lpstr>Risk Analysis Charts</vt:lpstr>
      <vt:lpstr>FRAIS DE DÉFENSE EN MOYENNE PAR RÉCLAMATION</vt:lpstr>
      <vt:lpstr>INDEMNITÉ OU FRAIS DE DÉFENSE</vt:lpstr>
      <vt:lpstr>PROFIL DES LIMITES</vt:lpstr>
      <vt:lpstr>EXEMPLE DE RÉCLAMATION : FAILURE TO WARN OF LIMITATION PERIOD</vt:lpstr>
    </vt:vector>
  </TitlesOfParts>
  <Company>Victor Insurance Managers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Victor English v2024.11</dc:creator>
  <cp:lastModifiedBy>Katikala, Antony</cp:lastModifiedBy>
  <cp:revision>18</cp:revision>
  <dcterms:created xsi:type="dcterms:W3CDTF">2024-11-22T17:30:20Z</dcterms:created>
  <dcterms:modified xsi:type="dcterms:W3CDTF">2025-01-02T15:45:03Z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">
    <vt:lpwstr>MMC2021.Classic16x9</vt:lpwstr>
  </property>
  <property fmtid="{D5CDD505-2E9C-101B-9397-08002B2CF9AE}" pid="3" name="TemplateVersion">
    <vt:lpwstr>9.5</vt:lpwstr>
  </property>
  <property fmtid="{D5CDD505-2E9C-101B-9397-08002B2CF9AE}" pid="4" name="MMCOA_Template">
    <vt:lpwstr>MMC2021.Classic16x9</vt:lpwstr>
  </property>
  <property fmtid="{D5CDD505-2E9C-101B-9397-08002B2CF9AE}" pid="5" name="MSIP_Label_38f1469a-2c2a-4aee-b92b-090d4c5468ff_Enabled">
    <vt:lpwstr>true</vt:lpwstr>
  </property>
  <property fmtid="{D5CDD505-2E9C-101B-9397-08002B2CF9AE}" pid="6" name="MSIP_Label_38f1469a-2c2a-4aee-b92b-090d4c5468ff_SetDate">
    <vt:lpwstr>2021-07-02T13:15:21Z</vt:lpwstr>
  </property>
  <property fmtid="{D5CDD505-2E9C-101B-9397-08002B2CF9AE}" pid="7" name="MSIP_Label_38f1469a-2c2a-4aee-b92b-090d4c5468ff_Method">
    <vt:lpwstr>Standard</vt:lpwstr>
  </property>
  <property fmtid="{D5CDD505-2E9C-101B-9397-08002B2CF9AE}" pid="8" name="MSIP_Label_38f1469a-2c2a-4aee-b92b-090d4c5468ff_Name">
    <vt:lpwstr>Confidential - Unmarked</vt:lpwstr>
  </property>
  <property fmtid="{D5CDD505-2E9C-101B-9397-08002B2CF9AE}" pid="9" name="MSIP_Label_38f1469a-2c2a-4aee-b92b-090d4c5468ff_SiteId">
    <vt:lpwstr>2a6e6092-73e4-4752-b1a5-477a17f5056d</vt:lpwstr>
  </property>
  <property fmtid="{D5CDD505-2E9C-101B-9397-08002B2CF9AE}" pid="10" name="MSIP_Label_38f1469a-2c2a-4aee-b92b-090d4c5468ff_ActionId">
    <vt:lpwstr>fee3d5ec-cbbc-4475-ab57-9cca88af6bf1</vt:lpwstr>
  </property>
  <property fmtid="{D5CDD505-2E9C-101B-9397-08002B2CF9AE}" pid="11" name="MSIP_Label_38f1469a-2c2a-4aee-b92b-090d4c5468ff_ContentBits">
    <vt:lpwstr>0</vt:lpwstr>
  </property>
  <property fmtid="{D5CDD505-2E9C-101B-9397-08002B2CF9AE}" pid="12" name="MMCOA_UI_Language">
    <vt:lpwstr>en-GB</vt:lpwstr>
  </property>
  <property fmtid="{D5CDD505-2E9C-101B-9397-08002B2CF9AE}" pid="13" name="MMCOA_BaseCo">
    <vt:lpwstr>VIC</vt:lpwstr>
  </property>
  <property fmtid="{D5CDD505-2E9C-101B-9397-08002B2CF9AE}" pid="14" name="MMCOA_RegCo">
    <vt:lpwstr>667</vt:lpwstr>
  </property>
  <property fmtid="{D5CDD505-2E9C-101B-9397-08002B2CF9AE}" pid="15" name="MMCOA_Brand">
    <vt:lpwstr>MMC2021</vt:lpwstr>
  </property>
  <property fmtid="{D5CDD505-2E9C-101B-9397-08002B2CF9AE}" pid="16" name="MMCOA_FeatureSet">
    <vt:lpwstr>VIC_2024_v2</vt:lpwstr>
  </property>
  <property fmtid="{D5CDD505-2E9C-101B-9397-08002B2CF9AE}" pid="17" name="MMCOA_Language">
    <vt:lpwstr>en-CA</vt:lpwstr>
  </property>
  <property fmtid="{D5CDD505-2E9C-101B-9397-08002B2CF9AE}" pid="18" name="MMCOA_LanguageDateFormat">
    <vt:lpwstr>d MMMM yyyy</vt:lpwstr>
  </property>
  <property fmtid="{D5CDD505-2E9C-101B-9397-08002B2CF9AE}" pid="19" name="MMCOA_LanguageLocaleId">
    <vt:lpwstr>4105</vt:lpwstr>
  </property>
  <property fmtid="{D5CDD505-2E9C-101B-9397-08002B2CF9AE}" pid="20" name="MMCOA_CoverDigest">
    <vt:lpwstr>MMC2021;grad;VIC_GradientStyles_v2;vic-v-blue-cover;WHITE;LIGHT</vt:lpwstr>
  </property>
  <property fmtid="{D5CDD505-2E9C-101B-9397-08002B2CF9AE}" pid="21" name="MMCOA_FontSize">
    <vt:lpwstr>Medium</vt:lpwstr>
  </property>
  <property fmtid="{D5CDD505-2E9C-101B-9397-08002B2CF9AE}" pid="22" name="MMCOA_CoverImageID">
    <vt:lpwstr>764f252e-1cc5-498d-87f8-b4b2ef606a81</vt:lpwstr>
  </property>
</Properties>
</file>