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6"/>
  </p:notesMasterIdLst>
  <p:handoutMasterIdLst>
    <p:handoutMasterId r:id="rId157"/>
  </p:handoutMasterIdLst>
  <p:sldIdLst>
    <p:sldId id="256" r:id="rId151"/>
    <p:sldId id="266" r:id="rId152"/>
    <p:sldId id="269" r:id="rId153"/>
    <p:sldId id="264" r:id="rId154"/>
    <p:sldId id="272" r:id="rId155"/>
  </p:sldIdLst>
  <p:sldSz cx="12192000" cy="6858000"/>
  <p:notesSz cx="6858000" cy="9144000"/>
  <p:custDataLst>
    <p:custData r:id="rId139"/>
    <p:tags r:id="rId158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87" d="100"/>
          <a:sy n="87" d="100"/>
        </p:scale>
        <p:origin x="90" y="4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ommentAuthors" Target="commentAuthor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presProps" Target="presProp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notesMaster" Target="notesMasters/notesMaster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handoutMaster" Target="handoutMasters/handoutMaster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tags" Target="tags/tag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Réclamations avec frais de défense uniquement</c:v>
                </c:pt>
                <c:pt idx="1">
                  <c:v>Réclamations avec indemnité payée</c:v>
                </c:pt>
                <c:pt idx="2">
                  <c:v>Mixte pour toutes les réclamations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19262.910344827586</c:v>
                </c:pt>
                <c:pt idx="1">
                  <c:v>59629.922807017545</c:v>
                </c:pt>
                <c:pt idx="2">
                  <c:v>32563.024277456647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Dollars Canadiens 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</a:rPr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Frais de défense uniquement</c:v>
                </c:pt>
                <c:pt idx="1">
                  <c:v>Indemnité incluant les frais de défense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0.83662714097496704</c:v>
                </c:pt>
                <c:pt idx="1">
                  <c:v>0.16337285902503293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Sheet1!$A$2:$A$9</c:f>
              <c:strCache>
                <c:ptCount val="8"/>
                <c:pt idx="0">
                  <c:v>500K $</c:v>
                </c:pt>
                <c:pt idx="1">
                  <c:v>1M $</c:v>
                </c:pt>
                <c:pt idx="2">
                  <c:v>2M $</c:v>
                </c:pt>
                <c:pt idx="3">
                  <c:v>3M $</c:v>
                </c:pt>
                <c:pt idx="4">
                  <c:v>4M $</c:v>
                </c:pt>
                <c:pt idx="5">
                  <c:v>5M $</c:v>
                </c:pt>
                <c:pt idx="6">
                  <c:v>10M $</c:v>
                </c:pt>
                <c:pt idx="7">
                  <c:v>10M+ $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0.01</c:v>
                </c:pt>
                <c:pt idx="1">
                  <c:v>0.27959697732997479</c:v>
                </c:pt>
                <c:pt idx="2">
                  <c:v>0.42506297229219142</c:v>
                </c:pt>
                <c:pt idx="3">
                  <c:v>2.5818639798488661E-2</c:v>
                </c:pt>
                <c:pt idx="4">
                  <c:v>0.01</c:v>
                </c:pt>
                <c:pt idx="5">
                  <c:v>0.22355163727959698</c:v>
                </c:pt>
                <c:pt idx="6">
                  <c:v>7.556675062972292E-3</c:v>
                </c:pt>
                <c:pt idx="7">
                  <c:v>3.0226700251889168E-2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Limites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</a:t>
                </a: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en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11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33.xml"/><Relationship Id="rId7" Type="http://schemas.openxmlformats.org/officeDocument/2006/relationships/customXml" Target="../../customXml/item14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140.xml"/><Relationship Id="rId6" Type="http://schemas.openxmlformats.org/officeDocument/2006/relationships/customXml" Target="../../customXml/item134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82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132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75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36.xml"/><Relationship Id="rId6" Type="http://schemas.openxmlformats.org/officeDocument/2006/relationships/customXml" Target="../../customXml/item107.xml"/><Relationship Id="rId5" Type="http://schemas.openxmlformats.org/officeDocument/2006/relationships/customXml" Target="../../customXml/item137.xml"/><Relationship Id="rId4" Type="http://schemas.openxmlformats.org/officeDocument/2006/relationships/customXml" Target="../../customXml/item79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19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28.xml"/><Relationship Id="rId7" Type="http://schemas.openxmlformats.org/officeDocument/2006/relationships/customXml" Target="../../customXml/item127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66.xml"/><Relationship Id="rId1" Type="http://schemas.openxmlformats.org/officeDocument/2006/relationships/customXml" Target="../../customXml/item58.xml"/><Relationship Id="rId6" Type="http://schemas.openxmlformats.org/officeDocument/2006/relationships/customXml" Target="../../customXml/item74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4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49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5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110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67.xml"/><Relationship Id="rId1" Type="http://schemas.openxmlformats.org/officeDocument/2006/relationships/customXml" Target="../../customXml/item1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4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7.xml"/><Relationship Id="rId2" Type="http://schemas.openxmlformats.org/officeDocument/2006/relationships/customXml" Target="../../customXml/item90.xml"/><Relationship Id="rId1" Type="http://schemas.openxmlformats.org/officeDocument/2006/relationships/customXml" Target="../../customXml/item97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5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9.xml"/><Relationship Id="rId2" Type="http://schemas.openxmlformats.org/officeDocument/2006/relationships/customXml" Target="../../customXml/item130.xml"/><Relationship Id="rId1" Type="http://schemas.openxmlformats.org/officeDocument/2006/relationships/customXml" Target="../../customXml/item68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147.xml"/><Relationship Id="rId4" Type="http://schemas.openxmlformats.org/officeDocument/2006/relationships/customXml" Target="../../customXml/item1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6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35.xml"/><Relationship Id="rId1" Type="http://schemas.openxmlformats.org/officeDocument/2006/relationships/customXml" Target="../../customXml/item12.xml"/><Relationship Id="rId6" Type="http://schemas.openxmlformats.org/officeDocument/2006/relationships/customXml" Target="../../customXml/item6.xml"/><Relationship Id="rId5" Type="http://schemas.openxmlformats.org/officeDocument/2006/relationships/customXml" Target="../../customXml/item77.xml"/><Relationship Id="rId4" Type="http://schemas.openxmlformats.org/officeDocument/2006/relationships/customXml" Target="../../customXml/item8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.xml"/><Relationship Id="rId2" Type="http://schemas.openxmlformats.org/officeDocument/2006/relationships/customXml" Target="../../customXml/item104.xml"/><Relationship Id="rId1" Type="http://schemas.openxmlformats.org/officeDocument/2006/relationships/customXml" Target="../../customXml/item4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0.xml"/><Relationship Id="rId2" Type="http://schemas.openxmlformats.org/officeDocument/2006/relationships/customXml" Target="../../customXml/item61.xml"/><Relationship Id="rId1" Type="http://schemas.openxmlformats.org/officeDocument/2006/relationships/customXml" Target="../../customXml/item28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2.xml"/><Relationship Id="rId2" Type="http://schemas.openxmlformats.org/officeDocument/2006/relationships/customXml" Target="../../customXml/item123.xml"/><Relationship Id="rId1" Type="http://schemas.openxmlformats.org/officeDocument/2006/relationships/customXml" Target="../../customXml/item14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27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113.xml"/><Relationship Id="rId6" Type="http://schemas.openxmlformats.org/officeDocument/2006/relationships/customXml" Target="../../customXml/item18.xml"/><Relationship Id="rId5" Type="http://schemas.openxmlformats.org/officeDocument/2006/relationships/customXml" Target="../../customXml/item138.xml"/><Relationship Id="rId4" Type="http://schemas.openxmlformats.org/officeDocument/2006/relationships/customXml" Target="../../customXml/item84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43.xml"/><Relationship Id="rId1" Type="http://schemas.openxmlformats.org/officeDocument/2006/relationships/customXml" Target="../../customXml/item9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1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93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6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5.xml"/><Relationship Id="rId2" Type="http://schemas.openxmlformats.org/officeDocument/2006/relationships/customXml" Target="../../customXml/item41.xml"/><Relationship Id="rId1" Type="http://schemas.openxmlformats.org/officeDocument/2006/relationships/customXml" Target="../../customXml/item122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51.xml"/><Relationship Id="rId4" Type="http://schemas.openxmlformats.org/officeDocument/2006/relationships/customXml" Target="../../customXml/item9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78.xml"/><Relationship Id="rId1" Type="http://schemas.openxmlformats.org/officeDocument/2006/relationships/customXml" Target="../../customXml/item102.xml"/><Relationship Id="rId6" Type="http://schemas.openxmlformats.org/officeDocument/2006/relationships/customXml" Target="../../customXml/item69.xml"/><Relationship Id="rId5" Type="http://schemas.openxmlformats.org/officeDocument/2006/relationships/customXml" Target="../../customXml/item91.xml"/><Relationship Id="rId4" Type="http://schemas.openxmlformats.org/officeDocument/2006/relationships/customXml" Target="../../customXml/item4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5.xml"/><Relationship Id="rId2" Type="http://schemas.openxmlformats.org/officeDocument/2006/relationships/customXml" Target="../../customXml/item54.xml"/><Relationship Id="rId1" Type="http://schemas.openxmlformats.org/officeDocument/2006/relationships/customXml" Target="../../customXml/item8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0.xml"/><Relationship Id="rId2" Type="http://schemas.openxmlformats.org/officeDocument/2006/relationships/customXml" Target="../../customXml/item142.xml"/><Relationship Id="rId1" Type="http://schemas.openxmlformats.org/officeDocument/2006/relationships/customXml" Target="../../customXml/item5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3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3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6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2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14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41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FRAIS DE DÉFENSE EN MOYENNE PAR RÉCLAMATION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491855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DIN OT" panose="020B0504020201010104" pitchFamily="34" charset="0"/>
              </a:rPr>
              <a:t>Erreurs et omissions pour les professionnels de la santé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INDEMNITÉ OU FRAIS DE DÉFENSE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193524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DIN OT" panose="020B0504020201010104" pitchFamily="34" charset="0"/>
              </a:rPr>
              <a:t>Erreurs et omissions pour les professionnels de la santé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896B2CB-24EA-C90F-E281-7F8192BC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PROFIL DES LIMITES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225080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fr-FR" dirty="0"/>
              <a:t>Erreurs et omissions pour les professionnels de la santé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F08DA4B-E1BB-3EA1-BC3A-CE57A6CF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EXEMPLE DE RÉCLAMATION : TECHNOLOGUE SPÉCIALISÉE EN ÉCHOGRAPHIE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fr-FR" dirty="0"/>
              <a:t>Une patiente a allégué que la technologue spécialisée en échographie avait fait preuve de négligence lors d’une échographie de routine subie pendant sa grossesse. Plus particulièrement, elle a affirmé que la technologue n’avait pas détecté un problème cardiaque rare chez le fœtus. La technologue spécialisée en échographie, l’hôpital et le radiologiste traitant ont tous été poursuivis.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0FA4E58-B551-40E7-1DFB-2C8B82FD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0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1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3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2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2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4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6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861</TotalTime>
  <Words>273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DIN OT</vt:lpstr>
      <vt:lpstr>Marsh McLennan</vt:lpstr>
      <vt:lpstr>2_Marsh McLennan</vt:lpstr>
      <vt:lpstr>Risk Analysis Charts</vt:lpstr>
      <vt:lpstr>FRAIS DE DÉFENSE EN MOYENNE PAR RÉCLAMATION</vt:lpstr>
      <vt:lpstr>INDEMNITÉ OU FRAIS DE DÉFENSE</vt:lpstr>
      <vt:lpstr>PROFIL DES LIMITES</vt:lpstr>
      <vt:lpstr>EXEMPLE DE RÉCLAMATION : TECHNOLOGUE SPÉCIALISÉE EN ÉCHOGRAPHIE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18</cp:revision>
  <dcterms:created xsi:type="dcterms:W3CDTF">2024-11-22T17:30:20Z</dcterms:created>
  <dcterms:modified xsi:type="dcterms:W3CDTF">2024-12-19T20:53:15Z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