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49"/>
    <p:sldMasterId id="2147483731" r:id="rId150"/>
  </p:sldMasterIdLst>
  <p:notesMasterIdLst>
    <p:notesMasterId r:id="rId157"/>
  </p:notesMasterIdLst>
  <p:handoutMasterIdLst>
    <p:handoutMasterId r:id="rId158"/>
  </p:handoutMasterIdLst>
  <p:sldIdLst>
    <p:sldId id="256" r:id="rId151"/>
    <p:sldId id="266" r:id="rId152"/>
    <p:sldId id="269" r:id="rId153"/>
    <p:sldId id="264" r:id="rId154"/>
    <p:sldId id="272" r:id="rId155"/>
    <p:sldId id="273" r:id="rId156"/>
  </p:sldIdLst>
  <p:sldSz cx="12192000" cy="6858000"/>
  <p:notesSz cx="6858000" cy="9144000"/>
  <p:custDataLst>
    <p:custData r:id="rId136"/>
    <p:tags r:id="rId159"/>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327"/>
  </p:normalViewPr>
  <p:slideViewPr>
    <p:cSldViewPr snapToGrid="0" snapToObjects="1">
      <p:cViewPr varScale="1">
        <p:scale>
          <a:sx n="106" d="100"/>
          <a:sy n="106" d="100"/>
        </p:scale>
        <p:origin x="672" y="11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tags" Target="tags/tag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Master" Target="slideMasters/slideMaster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ommentAuthors" Target="commentAuthors.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Master" Target="slideMasters/slideMaster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 Target="slides/slide1.xml"/><Relationship Id="rId156" Type="http://schemas.openxmlformats.org/officeDocument/2006/relationships/slide" Target="slides/slide6.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notesMaster" Target="notesMasters/notesMaster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4.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931-4CC0-B301-A1D6D6D9F963}"/>
              </c:ext>
            </c:extLst>
          </c:dPt>
          <c:cat>
            <c:strRef>
              <c:f>Sheet1!$A$2:$A$4</c:f>
              <c:strCache>
                <c:ptCount val="3"/>
                <c:pt idx="0">
                  <c:v>Réclamations avec frais de défense uniquement</c:v>
                </c:pt>
                <c:pt idx="1">
                  <c:v>Réclamations avec indemnité payée</c:v>
                </c:pt>
                <c:pt idx="2">
                  <c:v>Mixte pour toutes les réclamations</c:v>
                </c:pt>
              </c:strCache>
            </c:strRef>
          </c:cat>
          <c:val>
            <c:numRef>
              <c:f>Sheet1!$B$2:$B$4</c:f>
              <c:numCache>
                <c:formatCode>0</c:formatCode>
                <c:ptCount val="3"/>
                <c:pt idx="0">
                  <c:v>24001.435294117648</c:v>
                </c:pt>
                <c:pt idx="1">
                  <c:v>39853.672727272729</c:v>
                </c:pt>
                <c:pt idx="2">
                  <c:v>29180.879207920792</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dLbls>
        <c:gapWidth val="100"/>
        <c:axId val="1338469632"/>
        <c:axId val="1338469152"/>
      </c:barChart>
      <c:catAx>
        <c:axId val="1338469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b="0" i="0" u="none" strike="noStrike" kern="1200" baseline="0" dirty="0">
                    <a:solidFill>
                      <a:srgbClr val="002147">
                        <a:lumMod val="65000"/>
                        <a:lumOff val="35000"/>
                      </a:srgbClr>
                    </a:solidFill>
                    <a:latin typeface="DIN OT" panose="020B0504020201010104" pitchFamily="34" charset="0"/>
                  </a:rPr>
                  <a:t>Dollars Canadiens </a:t>
                </a:r>
                <a:r>
                  <a:rPr lang="en-CA" sz="1800" b="0" i="0" u="none" strike="noStrike" kern="1200" baseline="0" dirty="0">
                    <a:solidFill>
                      <a:srgbClr val="002147">
                        <a:lumMod val="65000"/>
                        <a:lumOff val="35000"/>
                      </a:srgbClr>
                    </a:solidFill>
                  </a:rPr>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0515319248462"/>
          <c:y val="4.0625385886992368E-2"/>
          <c:w val="0.35627277283408887"/>
          <c:h val="0.7964054253221535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Frais de défense uniquement</c:v>
                </c:pt>
                <c:pt idx="1">
                  <c:v>Indemnité incluant les frais de défense</c:v>
                </c:pt>
              </c:strCache>
            </c:strRef>
          </c:cat>
          <c:val>
            <c:numRef>
              <c:f>Sheet1!$B$2:$B$3</c:f>
              <c:numCache>
                <c:formatCode>0%</c:formatCode>
                <c:ptCount val="2"/>
                <c:pt idx="0">
                  <c:v>0.61608775137111516</c:v>
                </c:pt>
                <c:pt idx="1">
                  <c:v>0.38391224862888484</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009-40CA-873F-7137053DC23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009-40CA-873F-7137053DC23F}"/>
              </c:ext>
            </c:extLst>
          </c:dPt>
          <c:cat>
            <c:strRef>
              <c:f>Sheet1!$A$2:$A$9</c:f>
              <c:strCache>
                <c:ptCount val="8"/>
                <c:pt idx="0">
                  <c:v>500K $</c:v>
                </c:pt>
                <c:pt idx="1">
                  <c:v>1M $</c:v>
                </c:pt>
                <c:pt idx="2">
                  <c:v>2M $</c:v>
                </c:pt>
                <c:pt idx="3">
                  <c:v>3M $</c:v>
                </c:pt>
                <c:pt idx="4">
                  <c:v>4M $</c:v>
                </c:pt>
                <c:pt idx="5">
                  <c:v>5M $</c:v>
                </c:pt>
                <c:pt idx="6">
                  <c:v>10M $</c:v>
                </c:pt>
                <c:pt idx="7">
                  <c:v>10M+ $</c:v>
                </c:pt>
              </c:strCache>
            </c:strRef>
          </c:cat>
          <c:val>
            <c:numRef>
              <c:f>Sheet1!$B$2:$B$9</c:f>
              <c:numCache>
                <c:formatCode>0%</c:formatCode>
                <c:ptCount val="8"/>
                <c:pt idx="0">
                  <c:v>3.4934497816593885E-2</c:v>
                </c:pt>
                <c:pt idx="1">
                  <c:v>0.49781659388646288</c:v>
                </c:pt>
                <c:pt idx="2">
                  <c:v>0.26200873362445415</c:v>
                </c:pt>
                <c:pt idx="3">
                  <c:v>3.9301310043668124E-2</c:v>
                </c:pt>
                <c:pt idx="4">
                  <c:v>0.01</c:v>
                </c:pt>
                <c:pt idx="5">
                  <c:v>0.10262008733624456</c:v>
                </c:pt>
                <c:pt idx="6">
                  <c:v>1.7467248908296942E-2</c:v>
                </c:pt>
                <c:pt idx="7">
                  <c:v>4.148471615720524E-2</c:v>
                </c:pt>
              </c:numCache>
            </c:numRef>
          </c:val>
          <c:extLst>
            <c:ext xmlns:c16="http://schemas.microsoft.com/office/drawing/2014/chart" uri="{C3380CC4-5D6E-409C-BE32-E72D297353CC}">
              <c16:uniqueId val="{00000004-6009-40CA-873F-7137053DC23F}"/>
            </c:ext>
          </c:extLst>
        </c:ser>
        <c:dLbls>
          <c:showLegendKey val="0"/>
          <c:showVal val="0"/>
          <c:showCatName val="0"/>
          <c:showSerName val="0"/>
          <c:showPercent val="0"/>
          <c:showBubbleSize val="0"/>
        </c:dLbls>
        <c:gapWidth val="300"/>
        <c:axId val="1338469632"/>
        <c:axId val="1338469152"/>
      </c:barChart>
      <c:catAx>
        <c:axId val="13384696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r>
                  <a:rPr lang="en-CA" sz="1800" b="0" i="0" u="none" strike="noStrike" kern="1200" baseline="0" dirty="0" err="1">
                    <a:solidFill>
                      <a:srgbClr val="002147">
                        <a:lumMod val="65000"/>
                        <a:lumOff val="35000"/>
                      </a:srgbClr>
                    </a:solidFill>
                    <a:latin typeface="DIN OT" panose="020B0504020201010104" pitchFamily="34" charset="0"/>
                  </a:rPr>
                  <a:t>Limites</a:t>
                </a:r>
                <a:r>
                  <a:rPr lang="en-CA" sz="1800" b="0" i="0" u="none" strike="noStrike" kern="1200" baseline="0" dirty="0">
                    <a:solidFill>
                      <a:srgbClr val="002147">
                        <a:lumMod val="65000"/>
                        <a:lumOff val="35000"/>
                      </a:srgbClr>
                    </a:solidFill>
                    <a:latin typeface="DIN OT" panose="020B0504020201010104" pitchFamily="34" charset="0"/>
                  </a:rPr>
                  <a:t> </a:t>
                </a:r>
                <a:r>
                  <a:rPr lang="en-CA" sz="1800" b="0" i="0" u="none" strike="noStrike" kern="1200" baseline="0" dirty="0" err="1">
                    <a:solidFill>
                      <a:srgbClr val="002147">
                        <a:lumMod val="65000"/>
                        <a:lumOff val="35000"/>
                      </a:srgbClr>
                    </a:solidFill>
                    <a:latin typeface="DIN OT" panose="020B0504020201010104" pitchFamily="34" charset="0"/>
                  </a:rPr>
                  <a:t>en</a:t>
                </a:r>
                <a:r>
                  <a:rPr lang="en-CA" sz="1800" b="0" i="0" u="none" strike="noStrike" kern="1200" baseline="0" dirty="0">
                    <a:solidFill>
                      <a:srgbClr val="002147">
                        <a:lumMod val="65000"/>
                        <a:lumOff val="35000"/>
                      </a:srgbClr>
                    </a:solidFill>
                    <a:latin typeface="DIN OT" panose="020B0504020201010104" pitchFamily="34" charset="0"/>
                  </a:rPr>
                  <a:t> millions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DIN OT" panose="020B05040202010101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05/02/2025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customXml" Target="../../customXml/item20.xml"/><Relationship Id="rId13" Type="http://schemas.openxmlformats.org/officeDocument/2006/relationships/image" Target="../media/image6.png"/><Relationship Id="rId3" Type="http://schemas.openxmlformats.org/officeDocument/2006/relationships/customXml" Target="../../customXml/item45.xml"/><Relationship Id="rId7" Type="http://schemas.openxmlformats.org/officeDocument/2006/relationships/customXml" Target="../../customXml/item66.xml"/><Relationship Id="rId12" Type="http://schemas.openxmlformats.org/officeDocument/2006/relationships/image" Target="../media/image5.png"/><Relationship Id="rId2" Type="http://schemas.openxmlformats.org/officeDocument/2006/relationships/customXml" Target="../../customXml/item57.xml"/><Relationship Id="rId1" Type="http://schemas.openxmlformats.org/officeDocument/2006/relationships/customXml" Target="../../customXml/item4.xml"/><Relationship Id="rId6" Type="http://schemas.openxmlformats.org/officeDocument/2006/relationships/customXml" Target="../../customXml/item112.xml"/><Relationship Id="rId11" Type="http://schemas.openxmlformats.org/officeDocument/2006/relationships/image" Target="../media/image4.png"/><Relationship Id="rId5" Type="http://schemas.openxmlformats.org/officeDocument/2006/relationships/customXml" Target="../../customXml/item88.xml"/><Relationship Id="rId10" Type="http://schemas.openxmlformats.org/officeDocument/2006/relationships/image" Target="../media/image3.png"/><Relationship Id="rId4" Type="http://schemas.openxmlformats.org/officeDocument/2006/relationships/customXml" Target="../../customXml/item50.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10.xml"/><Relationship Id="rId7" Type="http://schemas.openxmlformats.org/officeDocument/2006/relationships/slideMaster" Target="../slideMasters/slideMaster1.xml"/><Relationship Id="rId2" Type="http://schemas.openxmlformats.org/officeDocument/2006/relationships/customXml" Target="../../customXml/item74.xml"/><Relationship Id="rId1" Type="http://schemas.openxmlformats.org/officeDocument/2006/relationships/customXml" Target="../../customXml/item115.xml"/><Relationship Id="rId6" Type="http://schemas.openxmlformats.org/officeDocument/2006/relationships/customXml" Target="../../customXml/item111.xml"/><Relationship Id="rId5" Type="http://schemas.openxmlformats.org/officeDocument/2006/relationships/customXml" Target="../../customXml/item49.xml"/><Relationship Id="rId4" Type="http://schemas.openxmlformats.org/officeDocument/2006/relationships/customXml" Target="../../customXml/item2.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customXml" Target="../../customXml/item106.xml"/><Relationship Id="rId13" Type="http://schemas.openxmlformats.org/officeDocument/2006/relationships/image" Target="../media/image6.png"/><Relationship Id="rId3" Type="http://schemas.openxmlformats.org/officeDocument/2006/relationships/customXml" Target="../../customXml/item43.xml"/><Relationship Id="rId7" Type="http://schemas.openxmlformats.org/officeDocument/2006/relationships/customXml" Target="../../customXml/item62.xml"/><Relationship Id="rId12" Type="http://schemas.openxmlformats.org/officeDocument/2006/relationships/image" Target="../media/image5.png"/><Relationship Id="rId2" Type="http://schemas.openxmlformats.org/officeDocument/2006/relationships/customXml" Target="../../customXml/item145.xml"/><Relationship Id="rId1" Type="http://schemas.openxmlformats.org/officeDocument/2006/relationships/customXml" Target="../../customXml/item70.xml"/><Relationship Id="rId6" Type="http://schemas.openxmlformats.org/officeDocument/2006/relationships/customXml" Target="../../customXml/item104.xml"/><Relationship Id="rId11" Type="http://schemas.openxmlformats.org/officeDocument/2006/relationships/image" Target="../media/image4.png"/><Relationship Id="rId5" Type="http://schemas.openxmlformats.org/officeDocument/2006/relationships/customXml" Target="../../customXml/item67.xml"/><Relationship Id="rId10" Type="http://schemas.openxmlformats.org/officeDocument/2006/relationships/image" Target="../media/image7.png"/><Relationship Id="rId4" Type="http://schemas.openxmlformats.org/officeDocument/2006/relationships/customXml" Target="../../customXml/item137.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customXml" Target="../../customXml/item133.xml"/><Relationship Id="rId2" Type="http://schemas.openxmlformats.org/officeDocument/2006/relationships/customXml" Target="../../customXml/item28.xml"/><Relationship Id="rId1" Type="http://schemas.openxmlformats.org/officeDocument/2006/relationships/customXml" Target="../../customXml/item124.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12.xml"/><Relationship Id="rId1" Type="http://schemas.openxmlformats.org/officeDocument/2006/relationships/customXml" Target="../../customXml/item14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7.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23.xml"/><Relationship Id="rId2" Type="http://schemas.openxmlformats.org/officeDocument/2006/relationships/customXml" Target="../../customXml/item9.xml"/><Relationship Id="rId1" Type="http://schemas.openxmlformats.org/officeDocument/2006/relationships/customXml" Target="../../customXml/item29.xml"/><Relationship Id="rId5" Type="http://schemas.openxmlformats.org/officeDocument/2006/relationships/slideMaster" Target="../slideMasters/slideMaster2.xml"/><Relationship Id="rId4" Type="http://schemas.openxmlformats.org/officeDocument/2006/relationships/customXml" Target="../../customXml/item100.xml"/></Relationships>
</file>

<file path=ppt/slideLayouts/_rels/slideLayout16.xml.rels><?xml version="1.0" encoding="UTF-8" standalone="yes"?>
<Relationships xmlns="http://schemas.openxmlformats.org/package/2006/relationships"><Relationship Id="rId3" Type="http://schemas.openxmlformats.org/officeDocument/2006/relationships/customXml" Target="../../customXml/item113.xml"/><Relationship Id="rId2" Type="http://schemas.openxmlformats.org/officeDocument/2006/relationships/customXml" Target="../../customXml/item58.xml"/><Relationship Id="rId1" Type="http://schemas.openxmlformats.org/officeDocument/2006/relationships/customXml" Target="../../customXml/item128.xml"/><Relationship Id="rId6" Type="http://schemas.openxmlformats.org/officeDocument/2006/relationships/slideMaster" Target="../slideMasters/slideMaster2.xml"/><Relationship Id="rId5" Type="http://schemas.openxmlformats.org/officeDocument/2006/relationships/customXml" Target="../../customXml/item8.xml"/><Relationship Id="rId4" Type="http://schemas.openxmlformats.org/officeDocument/2006/relationships/customXml" Target="../../customXml/item139.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122.xml"/><Relationship Id="rId7" Type="http://schemas.openxmlformats.org/officeDocument/2006/relationships/slideMaster" Target="../slideMasters/slideMaster2.xml"/><Relationship Id="rId2" Type="http://schemas.openxmlformats.org/officeDocument/2006/relationships/customXml" Target="../../customXml/item32.xml"/><Relationship Id="rId1" Type="http://schemas.openxmlformats.org/officeDocument/2006/relationships/customXml" Target="../../customXml/item31.xml"/><Relationship Id="rId6" Type="http://schemas.openxmlformats.org/officeDocument/2006/relationships/customXml" Target="../../customXml/item71.xml"/><Relationship Id="rId5" Type="http://schemas.openxmlformats.org/officeDocument/2006/relationships/customXml" Target="../../customXml/item89.xml"/><Relationship Id="rId4" Type="http://schemas.openxmlformats.org/officeDocument/2006/relationships/customXml" Target="../../customXml/item90.xml"/></Relationships>
</file>

<file path=ppt/slideLayouts/_rels/slideLayout18.xml.rels><?xml version="1.0" encoding="UTF-8" standalone="yes"?>
<Relationships xmlns="http://schemas.openxmlformats.org/package/2006/relationships"><Relationship Id="rId3" Type="http://schemas.openxmlformats.org/officeDocument/2006/relationships/customXml" Target="../../customXml/item99.xml"/><Relationship Id="rId2" Type="http://schemas.openxmlformats.org/officeDocument/2006/relationships/customXml" Target="../../customXml/item25.xml"/><Relationship Id="rId1" Type="http://schemas.openxmlformats.org/officeDocument/2006/relationships/customXml" Target="../../customXml/item6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customXml" Target="../../customXml/item147.xml"/><Relationship Id="rId2" Type="http://schemas.openxmlformats.org/officeDocument/2006/relationships/customXml" Target="../../customXml/item61.xml"/><Relationship Id="rId1" Type="http://schemas.openxmlformats.org/officeDocument/2006/relationships/customXml" Target="../../customXml/item11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80.xml"/><Relationship Id="rId2" Type="http://schemas.openxmlformats.org/officeDocument/2006/relationships/customXml" Target="../../customXml/item15.xml"/><Relationship Id="rId1" Type="http://schemas.openxmlformats.org/officeDocument/2006/relationships/customXml" Target="../../customXml/item14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40.xml"/><Relationship Id="rId7" Type="http://schemas.openxmlformats.org/officeDocument/2006/relationships/slideMaster" Target="../slideMasters/slideMaster2.xml"/><Relationship Id="rId2" Type="http://schemas.openxmlformats.org/officeDocument/2006/relationships/customXml" Target="../../customXml/item21.xml"/><Relationship Id="rId1" Type="http://schemas.openxmlformats.org/officeDocument/2006/relationships/customXml" Target="../../customXml/item56.xml"/><Relationship Id="rId6" Type="http://schemas.openxmlformats.org/officeDocument/2006/relationships/customXml" Target="../../customXml/item93.xml"/><Relationship Id="rId5" Type="http://schemas.openxmlformats.org/officeDocument/2006/relationships/customXml" Target="../../customXml/item82.xml"/><Relationship Id="rId4" Type="http://schemas.openxmlformats.org/officeDocument/2006/relationships/customXml" Target="../../customXml/item142.xm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5.xml"/><Relationship Id="rId1" Type="http://schemas.openxmlformats.org/officeDocument/2006/relationships/customXml" Target="../../customXml/item10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4.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1.xml"/><Relationship Id="rId2" Type="http://schemas.openxmlformats.org/officeDocument/2006/relationships/customXml" Target="../../customXml/item3.xml"/><Relationship Id="rId1" Type="http://schemas.openxmlformats.org/officeDocument/2006/relationships/customXml" Target="../../customXml/item46.xml"/><Relationship Id="rId5" Type="http://schemas.openxmlformats.org/officeDocument/2006/relationships/slideMaster" Target="../slideMasters/slideMaster1.xml"/><Relationship Id="rId4" Type="http://schemas.openxmlformats.org/officeDocument/2006/relationships/customXml" Target="../../customXml/item44.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114.xml"/><Relationship Id="rId2" Type="http://schemas.openxmlformats.org/officeDocument/2006/relationships/customXml" Target="../../customXml/item5.xml"/><Relationship Id="rId1" Type="http://schemas.openxmlformats.org/officeDocument/2006/relationships/customXml" Target="../../customXml/item38.xml"/><Relationship Id="rId6" Type="http://schemas.openxmlformats.org/officeDocument/2006/relationships/slideMaster" Target="../slideMasters/slideMaster1.xml"/><Relationship Id="rId5" Type="http://schemas.openxmlformats.org/officeDocument/2006/relationships/customXml" Target="../../customXml/item76.xml"/><Relationship Id="rId4" Type="http://schemas.openxmlformats.org/officeDocument/2006/relationships/customXml" Target="../../customXml/item101.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19.xml"/><Relationship Id="rId7" Type="http://schemas.openxmlformats.org/officeDocument/2006/relationships/slideMaster" Target="../slideMasters/slideMaster1.xml"/><Relationship Id="rId2" Type="http://schemas.openxmlformats.org/officeDocument/2006/relationships/customXml" Target="../../customXml/item81.xml"/><Relationship Id="rId1" Type="http://schemas.openxmlformats.org/officeDocument/2006/relationships/customXml" Target="../../customXml/item143.xml"/><Relationship Id="rId6" Type="http://schemas.openxmlformats.org/officeDocument/2006/relationships/customXml" Target="../../customXml/item117.xml"/><Relationship Id="rId5" Type="http://schemas.openxmlformats.org/officeDocument/2006/relationships/customXml" Target="../../customXml/item131.xml"/><Relationship Id="rId4" Type="http://schemas.openxmlformats.org/officeDocument/2006/relationships/customXml" Target="../../customXml/item47.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132.xml"/><Relationship Id="rId2" Type="http://schemas.openxmlformats.org/officeDocument/2006/relationships/customXml" Target="../../customXml/item118.xml"/><Relationship Id="rId1" Type="http://schemas.openxmlformats.org/officeDocument/2006/relationships/customXml" Target="../../customXml/item75.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13.xml"/><Relationship Id="rId2" Type="http://schemas.openxmlformats.org/officeDocument/2006/relationships/customXml" Target="../../customXml/item116.xml"/><Relationship Id="rId1" Type="http://schemas.openxmlformats.org/officeDocument/2006/relationships/customXml" Target="../../customXml/item5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10"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C076E3DC-45A0-852C-FEA3-D912B9E39ABD}"/>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7" name="CoverMainLogo_WHITE" descr="The Victor company logo.">
            <a:extLst>
              <a:ext uri="{FF2B5EF4-FFF2-40B4-BE49-F238E27FC236}">
                <a16:creationId xmlns:a16="http://schemas.microsoft.com/office/drawing/2014/main" id="{5FCAB29E-6BE6-94A8-3E0D-33FA71E74AE1}"/>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1" name="CoverMainLogo_COLOUR" descr="The Victor company logo." hidden="1">
            <a:extLst>
              <a:ext uri="{FF2B5EF4-FFF2-40B4-BE49-F238E27FC236}">
                <a16:creationId xmlns:a16="http://schemas.microsoft.com/office/drawing/2014/main" id="{76F6C190-3370-9533-DC99-BD3AF5095A63}"/>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\\Mgd.mrshmc.com\ca_data\Groups\OTT\DEP\shared\bus_unit\ACT\Private\ENCON\2024\Esteem stats package\Working files 2024\Risk Analysis Charts_Sample slide with chart_2024-Nov Template.pptx</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641964B9-8058-D3AC-A778-A4CD14C09CA6}"/>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2D6E6EAC-0842-3603-BDCB-C07638D8F022}"/>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7"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79072D9B-490A-D0A5-876F-BE78E224F96B}"/>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11" name="CoverMainLogo_WHITE" descr="The Victor company logo.">
            <a:extLst>
              <a:ext uri="{FF2B5EF4-FFF2-40B4-BE49-F238E27FC236}">
                <a16:creationId xmlns:a16="http://schemas.microsoft.com/office/drawing/2014/main" id="{FBC2BB0F-5434-EBC7-9D19-F1BB8FD896ED}"/>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3" name="CoverMainLogo_COLOUR" descr="The Victor company logo." hidden="1">
            <a:extLst>
              <a:ext uri="{FF2B5EF4-FFF2-40B4-BE49-F238E27FC236}">
                <a16:creationId xmlns:a16="http://schemas.microsoft.com/office/drawing/2014/main" id="{9A59BCBC-49D8-2122-D21B-458761CBBAA1}"/>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12143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89615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22898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54774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90121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95314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8306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11278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7148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lvl1pPr>
              <a:defRPr>
                <a:latin typeface="DIN OT" panose="020B0504020201010104" pitchFamily="34" charset="0"/>
              </a:defRPr>
            </a:lvl1pPr>
          </a:lstStyle>
          <a:p>
            <a:pP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{FileRef}</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BC511C5E-8748-CE76-20C6-75358039890B}"/>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5059B41F-DC85-C17F-269C-0E8698D4D777}"/>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0619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25.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7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9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17.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customXml" Target="../../customXml/item110.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customXml" Target="../../customXml/item54.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customXml" Target="../../customXml/item64.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customXml" Target="../../customXml/item60.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customXml" Target="../../customXml/item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dirty="0"/>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dirty="0"/>
              <a:t>Click to add text</a:t>
            </a:r>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GB" dirty="0"/>
          </a:p>
        </p:txBody>
      </p:sp>
      <p:pic>
        <p:nvPicPr>
          <p:cNvPr id="7" name="ContentLogo_WHITE" descr="The Victor company logo." hidden="1">
            <a:extLst>
              <a:ext uri="{FF2B5EF4-FFF2-40B4-BE49-F238E27FC236}">
                <a16:creationId xmlns:a16="http://schemas.microsoft.com/office/drawing/2014/main" id="{D8AFB002-CAA1-AF63-638B-3C862E64DB12}"/>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3CE41E79-2632-91F5-F193-1F230E9689FC}"/>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DIN OT" panose="020B0504020201010104" pitchFamily="34" charset="0"/>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DIN OT" panose="020B0504020201010104" pitchFamily="34" charset="0"/>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GB" dirty="0"/>
          </a:p>
        </p:txBody>
      </p:sp>
      <p:pic>
        <p:nvPicPr>
          <p:cNvPr id="7" name="ContentLogo_WHITE" descr="The Victor company logo." hidden="1">
            <a:extLst>
              <a:ext uri="{FF2B5EF4-FFF2-40B4-BE49-F238E27FC236}">
                <a16:creationId xmlns:a16="http://schemas.microsoft.com/office/drawing/2014/main" id="{2D0BDE10-FEF9-A117-1C68-1E366390B8E5}"/>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1E5CE8A6-F4AA-E8BE-8862-50D2AB7A353E}"/>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40156620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94.xml"/><Relationship Id="rId1" Type="http://schemas.openxmlformats.org/officeDocument/2006/relationships/customXml" Target="../../customXml/item8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9961" y="1907921"/>
            <a:ext cx="10397004" cy="1011448"/>
          </a:xfrm>
        </p:spPr>
        <p:txBody>
          <a:bodyPr/>
          <a:lstStyle/>
          <a:p>
            <a:r>
              <a:rPr lang="en-CA" dirty="0">
                <a:latin typeface="DIN OT" panose="020B0504020201010104" pitchFamily="34" charset="0"/>
              </a:rPr>
              <a:t>Risk Analysis Charts</a:t>
            </a:r>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endParaRPr kumimoji="0" lang="en-CA"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81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a:xfrm>
            <a:off x="485776" y="369725"/>
            <a:ext cx="11223623" cy="450272"/>
          </a:xfrm>
        </p:spPr>
        <p:txBody>
          <a:bodyPr/>
          <a:lstStyle/>
          <a:p>
            <a:r>
              <a:rPr lang="fr-FR" sz="2400" dirty="0">
                <a:solidFill>
                  <a:schemeClr val="accent1"/>
                </a:solidFill>
                <a:latin typeface="DIN OT" panose="020B0504020201010104" pitchFamily="34" charset="0"/>
              </a:rPr>
              <a:t>FRAIS DE DÉFENSE EN MOYENNE PAR RÉCLAMATION</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3809607490"/>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fr-FR" dirty="0">
                <a:latin typeface="DIN OT" panose="020B0504020201010104" pitchFamily="34" charset="0"/>
              </a:rPr>
              <a:t>Erreurs et omissions pour les professionnels de la finance</a:t>
            </a:r>
            <a:endParaRPr lang="en-CA" dirty="0">
              <a:latin typeface="DIN OT" panose="020B0504020201010104" pitchFamily="34" charset="0"/>
            </a:endParaRPr>
          </a:p>
        </p:txBody>
      </p:sp>
      <p:sp>
        <p:nvSpPr>
          <p:cNvPr id="2" name="Slide Number Placeholder 1">
            <a:extLst>
              <a:ext uri="{FF2B5EF4-FFF2-40B4-BE49-F238E27FC236}">
                <a16:creationId xmlns:a16="http://schemas.microsoft.com/office/drawing/2014/main" id="{0BCD7547-359E-D9BD-F97B-926A7F649447}"/>
              </a:ext>
            </a:extLst>
          </p:cNvPr>
          <p:cNvSpPr>
            <a:spLocks noGrp="1"/>
          </p:cNvSpPr>
          <p:nvPr>
            <p:ph type="sldNum" sz="quarter" idx="10"/>
          </p:nvPr>
        </p:nvSpPr>
        <p:spPr/>
        <p:txBody>
          <a:bodyPr/>
          <a:lstStyle/>
          <a:p>
            <a:pPr algn="r"/>
            <a:fld id="{DF66040D-6F20-4F4B-8995-856BEECD84BE}" type="slidenum">
              <a:rPr lang="en-CA" smtClean="0"/>
              <a:pPr algn="r"/>
              <a:t>2</a:t>
            </a:fld>
            <a:endParaRPr lang="en-CA" dirty="0"/>
          </a:p>
        </p:txBody>
      </p:sp>
    </p:spTree>
    <p:extLst>
      <p:ext uri="{BB962C8B-B14F-4D97-AF65-F5344CB8AC3E}">
        <p14:creationId xmlns:p14="http://schemas.microsoft.com/office/powerpoint/2010/main" val="11578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fr-FR" sz="2400" dirty="0">
                <a:solidFill>
                  <a:schemeClr val="accent1"/>
                </a:solidFill>
                <a:latin typeface="DIN OT" panose="020B0504020201010104" pitchFamily="34" charset="0"/>
              </a:rPr>
              <a:t>INDEMNITÉ OU FRAIS DE DÉFENSE</a:t>
            </a:r>
            <a:endParaRPr lang="en-CA" sz="2400" dirty="0">
              <a:solidFill>
                <a:schemeClr val="accent1"/>
              </a:solidFill>
              <a:latin typeface="DIN OT" panose="020B0504020201010104" pitchFamily="34" charset="0"/>
            </a:endParaRP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3890302071"/>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fr-FR" dirty="0">
                <a:latin typeface="DIN OT" panose="020B0504020201010104" pitchFamily="34" charset="0"/>
              </a:rPr>
              <a:t>Erreurs et omissions pour les professionnels de la finance</a:t>
            </a:r>
            <a:endParaRPr lang="en-CA" dirty="0">
              <a:latin typeface="DIN OT" panose="020B0504020201010104" pitchFamily="34" charset="0"/>
            </a:endParaRPr>
          </a:p>
        </p:txBody>
      </p:sp>
      <p:sp>
        <p:nvSpPr>
          <p:cNvPr id="2" name="Slide Number Placeholder 1">
            <a:extLst>
              <a:ext uri="{FF2B5EF4-FFF2-40B4-BE49-F238E27FC236}">
                <a16:creationId xmlns:a16="http://schemas.microsoft.com/office/drawing/2014/main" id="{889CF732-B697-80F7-EBD2-3C80ADF2FA22}"/>
              </a:ext>
            </a:extLst>
          </p:cNvPr>
          <p:cNvSpPr>
            <a:spLocks noGrp="1"/>
          </p:cNvSpPr>
          <p:nvPr>
            <p:ph type="sldNum" sz="quarter" idx="10"/>
          </p:nvPr>
        </p:nvSpPr>
        <p:spPr/>
        <p:txBody>
          <a:bodyPr/>
          <a:lstStyle/>
          <a:p>
            <a:pPr algn="r"/>
            <a:fld id="{DF66040D-6F20-4F4B-8995-856BEECD84BE}" type="slidenum">
              <a:rPr lang="en-CA" smtClean="0"/>
              <a:pPr algn="r"/>
              <a:t>3</a:t>
            </a:fld>
            <a:endParaRPr lang="en-CA" dirty="0"/>
          </a:p>
        </p:txBody>
      </p:sp>
    </p:spTree>
    <p:extLst>
      <p:ext uri="{BB962C8B-B14F-4D97-AF65-F5344CB8AC3E}">
        <p14:creationId xmlns:p14="http://schemas.microsoft.com/office/powerpoint/2010/main" val="318276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ED655D3C-831C-385D-126B-EF0049378649}"/>
              </a:ext>
            </a:extLst>
          </p:cNvPr>
          <p:cNvGraphicFramePr>
            <a:graphicFrameLocks noGrp="1"/>
          </p:cNvGraphicFramePr>
          <p:nvPr>
            <p:ph idx="1"/>
            <p:extLst>
              <p:ext uri="{D42A27DB-BD31-4B8C-83A1-F6EECF244321}">
                <p14:modId xmlns:p14="http://schemas.microsoft.com/office/powerpoint/2010/main" val="4120417794"/>
              </p:ext>
            </p:extLst>
          </p:nvPr>
        </p:nvGraphicFramePr>
        <p:xfrm>
          <a:off x="485775" y="1609725"/>
          <a:ext cx="112236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9FD6994-4784-14FF-2800-FEBE45D42ECD}"/>
              </a:ext>
            </a:extLst>
          </p:cNvPr>
          <p:cNvSpPr>
            <a:spLocks noGrp="1"/>
          </p:cNvSpPr>
          <p:nvPr>
            <p:ph type="sldNum" sz="quarter" idx="10"/>
          </p:nvPr>
        </p:nvSpPr>
        <p:spPr/>
        <p:txBody>
          <a:bodyPr/>
          <a:lstStyle/>
          <a:p>
            <a:pPr algn="r"/>
            <a:fld id="{DF66040D-6F20-4F4B-8995-856BEECD84BE}" type="slidenum">
              <a:rPr lang="en-CA" smtClean="0"/>
              <a:pPr algn="r"/>
              <a:t>4</a:t>
            </a:fld>
            <a:endParaRPr lang="en-CA" dirty="0"/>
          </a:p>
        </p:txBody>
      </p:sp>
      <p:sp>
        <p:nvSpPr>
          <p:cNvPr id="10" name="Title 7">
            <a:extLst>
              <a:ext uri="{FF2B5EF4-FFF2-40B4-BE49-F238E27FC236}">
                <a16:creationId xmlns:a16="http://schemas.microsoft.com/office/drawing/2014/main" id="{FAC97785-CD6D-57FC-ACFC-7F181C869132}"/>
              </a:ext>
            </a:extLst>
          </p:cNvPr>
          <p:cNvSpPr>
            <a:spLocks noGrp="1"/>
          </p:cNvSpPr>
          <p:nvPr>
            <p:ph type="title"/>
          </p:nvPr>
        </p:nvSpPr>
        <p:spPr>
          <a:xfrm>
            <a:off x="485776" y="369725"/>
            <a:ext cx="11223623" cy="450272"/>
          </a:xfrm>
        </p:spPr>
        <p:txBody>
          <a:bodyPr/>
          <a:lstStyle/>
          <a:p>
            <a:r>
              <a:rPr lang="en-US" sz="2400" dirty="0">
                <a:solidFill>
                  <a:schemeClr val="accent1"/>
                </a:solidFill>
              </a:rPr>
              <a:t>PROFIL DES LIMITES</a:t>
            </a:r>
            <a:endParaRPr lang="en-CA" sz="2400" dirty="0">
              <a:solidFill>
                <a:schemeClr val="accent1"/>
              </a:solidFill>
            </a:endParaRPr>
          </a:p>
        </p:txBody>
      </p:sp>
      <p:graphicFrame>
        <p:nvGraphicFramePr>
          <p:cNvPr id="11" name="Content Placeholder 8">
            <a:extLst>
              <a:ext uri="{FF2B5EF4-FFF2-40B4-BE49-F238E27FC236}">
                <a16:creationId xmlns:a16="http://schemas.microsoft.com/office/drawing/2014/main" id="{183EC357-7C6F-FB13-98B2-74B9897B8750}"/>
              </a:ext>
            </a:extLst>
          </p:cNvPr>
          <p:cNvGraphicFramePr>
            <a:graphicFrameLocks/>
          </p:cNvGraphicFramePr>
          <p:nvPr>
            <p:extLst>
              <p:ext uri="{D42A27DB-BD31-4B8C-83A1-F6EECF244321}">
                <p14:modId xmlns:p14="http://schemas.microsoft.com/office/powerpoint/2010/main" val="1478750055"/>
              </p:ext>
            </p:extLst>
          </p:nvPr>
        </p:nvGraphicFramePr>
        <p:xfrm>
          <a:off x="598187" y="11268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9">
            <a:extLst>
              <a:ext uri="{FF2B5EF4-FFF2-40B4-BE49-F238E27FC236}">
                <a16:creationId xmlns:a16="http://schemas.microsoft.com/office/drawing/2014/main" id="{E7FC0147-1556-2186-4E9D-D653A3FB6C4E}"/>
              </a:ext>
            </a:extLst>
          </p:cNvPr>
          <p:cNvSpPr>
            <a:spLocks noGrp="1"/>
          </p:cNvSpPr>
          <p:nvPr>
            <p:ph type="body" sz="quarter" idx="12"/>
          </p:nvPr>
        </p:nvSpPr>
        <p:spPr>
          <a:xfrm>
            <a:off x="485776" y="806400"/>
            <a:ext cx="11226800" cy="320400"/>
          </a:xfrm>
        </p:spPr>
        <p:txBody>
          <a:bodyPr/>
          <a:lstStyle/>
          <a:p>
            <a:r>
              <a:rPr lang="fr-FR" dirty="0"/>
              <a:t>Erreurs et omissions pour les professionnels de la finance</a:t>
            </a:r>
            <a:endParaRPr lang="en-CA" dirty="0"/>
          </a:p>
        </p:txBody>
      </p:sp>
      <p:sp>
        <p:nvSpPr>
          <p:cNvPr id="2" name="Footer Placeholder 2">
            <a:extLst>
              <a:ext uri="{FF2B5EF4-FFF2-40B4-BE49-F238E27FC236}">
                <a16:creationId xmlns:a16="http://schemas.microsoft.com/office/drawing/2014/main" id="{3AD5D97C-C259-1EF9-B806-95F0235CE123}"/>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254556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5</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223623" cy="450272"/>
          </a:xfrm>
        </p:spPr>
        <p:txBody>
          <a:bodyPr/>
          <a:lstStyle/>
          <a:p>
            <a:r>
              <a:rPr lang="en-CA" sz="2400" dirty="0">
                <a:solidFill>
                  <a:schemeClr val="accent1"/>
                </a:solidFill>
              </a:rPr>
              <a:t>EXEMPLE DE RÉCLAMATION : COURTIER EN PRÊTS HYPOTHÉCAIRES</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fr-FR" dirty="0"/>
              <a:t>Un courtier en prêts hypothécaires a investi dans un certain nombre de prêts hypothécaires pour le compte de son client, le prêteur. Les titulaires des prêts hypothécaires en question étaient en défaut de paiement, et le prêteur a perdu son investissement lorsque les propriétés ont été vendues. Le prêteur a poursuivi le courtier en prêts hypothécaires pour son défaut d’évaluer la capacité de l’emprunteur à rembourser les prêts hypothécaires et pour son défaut d’évaluer correctement la valeur des propriétés faisant l’objet des hypothèques.</a:t>
            </a:r>
            <a:endParaRPr lang="en-CA" dirty="0"/>
          </a:p>
        </p:txBody>
      </p:sp>
      <p:sp>
        <p:nvSpPr>
          <p:cNvPr id="3" name="Footer Placeholder 2">
            <a:extLst>
              <a:ext uri="{FF2B5EF4-FFF2-40B4-BE49-F238E27FC236}">
                <a16:creationId xmlns:a16="http://schemas.microsoft.com/office/drawing/2014/main" id="{CF85D6EC-9E36-2B3F-FCC5-CD4CD405F5A0}"/>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273261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6</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2601" y="380328"/>
            <a:ext cx="11223623" cy="450272"/>
          </a:xfrm>
        </p:spPr>
        <p:txBody>
          <a:bodyPr/>
          <a:lstStyle/>
          <a:p>
            <a:r>
              <a:rPr lang="en-CA" sz="2400" dirty="0">
                <a:solidFill>
                  <a:schemeClr val="accent1"/>
                </a:solidFill>
              </a:rPr>
              <a:t>FAIT EN BREF</a:t>
            </a: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fr-FR" dirty="0"/>
              <a:t>Chaque année, nous recevons environ 100 nouvelles réclamations en matière d’assurance contre les erreurs et omissions contre les professionnels de la finance, et réglons des dossiers concernant, en moyenne, des sinistres de 4 millions de dollars.</a:t>
            </a:r>
            <a:endParaRPr lang="en-CA" dirty="0"/>
          </a:p>
        </p:txBody>
      </p:sp>
      <p:sp>
        <p:nvSpPr>
          <p:cNvPr id="2" name="Footer Placeholder 2">
            <a:extLst>
              <a:ext uri="{FF2B5EF4-FFF2-40B4-BE49-F238E27FC236}">
                <a16:creationId xmlns:a16="http://schemas.microsoft.com/office/drawing/2014/main" id="{0C348C23-7637-C934-C600-D489BCD253D3}"/>
              </a:ext>
            </a:extLst>
          </p:cNvPr>
          <p:cNvSpPr>
            <a:spLocks noGrp="1"/>
          </p:cNvSpPr>
          <p:nvPr>
            <p:ph type="ftr" sz="quarter" idx="11"/>
          </p:nvPr>
        </p:nvSpPr>
        <p:spPr>
          <a:xfrm>
            <a:off x="1427584" y="6577555"/>
            <a:ext cx="9329216" cy="197289"/>
          </a:xfrm>
        </p:spPr>
        <p:txBody>
          <a:bodyPr/>
          <a:lstStyle/>
          <a:p>
            <a:pPr algn="ctr">
              <a:spcAft>
                <a:spcPts val="600"/>
              </a:spcAft>
              <a:buFont typeface="Arial" panose="020B0604020202020204" pitchFamily="34" charset="0"/>
              <a:buNone/>
            </a:pPr>
            <a:r>
              <a:rPr lang="fr-FR" dirty="0"/>
              <a:t>Ces exemples de réclamations et tableaux de données sont uniquement à des fins d’illustration. N’oubliez pas que seule la police d’assurance peut donner les modalités, couvertures, montants, conditions et exclusions réels.</a:t>
            </a:r>
            <a:endParaRPr lang="en-CA" dirty="0"/>
          </a:p>
        </p:txBody>
      </p:sp>
    </p:spTree>
    <p:extLst>
      <p:ext uri="{BB962C8B-B14F-4D97-AF65-F5344CB8AC3E}">
        <p14:creationId xmlns:p14="http://schemas.microsoft.com/office/powerpoint/2010/main" val="395778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2_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0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2.xml>��< ? x m l   v e r s i o n = " 1 . 0 "   e n c o d i n g = " u t f - 1 6 " ? > < M M C O A _ O b j e c t T a g s   x m l n s : x s i = " h t t p : / / w w w . w 3 . o r g / 2 0 0 1 / X M L S c h e m a - i n s t a n c e "   x m l n s : x s d = " h t t p : / / w w w . w 3 . o r g / 2 0 0 1 / X M L S c h e m a " >  
     < P r e s e n t a t i o n O b j e c t T a g   T a g N a m e = " M M C 0 9 _ S H O W H I D E C R I T E R I A " > C L I E N T _ L O G O < / P r e s e n t a t i o n O b j e c t T a g >  
 < / M M C O A _ O b j e c t T a g s > 
</file>

<file path=customXml/item10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4.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05.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06.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0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08.xml>��< ? x m l   v e r s i o n = " 1 . 0 "   e n c o d i n g = " u t f - 1 6 " ? > < M M C O A _ O b j e c t T a g s   x m l n s : x s i = " h t t p : / / w w w . w 3 . o r g / 2 0 0 1 / X M L S c h e m a - i n s t a n c e "   x m l n s : x s d = " h t t p : / / w w w . w 3 . o r g / 2 0 0 1 / X M L S c h e m a " >  
     < P r e s e n t a t i o n O b j e c t T a g   T a g N a m e = " M M C 0 9 _ B R A N D F O N T S T Y L E " > M a s t e r T e x t < / P r e s e n t a t i o n O b j e c t T a g >  
 < / M M C O A _ O b j e c t T a g s > 
</file>

<file path=customXml/item10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0.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11.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12.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1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5.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116.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1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8.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19.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1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0.xml>��< ? x m l   v e r s i o n = " 1 . 0 "   e n c o d i n g = " u t f - 1 6 " ? > < M M C O A _ O b j e c t T a g s   x m l n s : x s i = " h t t p : / / w w w . w 3 . o r g / 2 0 0 1 / X M L S c h e m a - i n s t a n c e "   x m l n s : x s d = " h t t p : / / w w w . w 3 . o r g / 2 0 0 1 / X M L S c h e m a " >  
     < P r e s e n t a t i o n O b j e c t T a g   T a g N a m e = " M M C 0 9 _ B R A N D F O N T S T Y L E " > M a s t e r T e x t < / P r e s e n t a t i o n O b j e c t T a g >  
 < / M M C O A _ O b j e c t T a g s > 
</file>

<file path=customXml/item12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3.xml>��< ? x m l   v e r s i o n = " 1 . 0 "   e n c o d i n g = " u t f - 1 6 " ? > < M M C O A _ O b j e c t T a g s   x m l n s : x s i = " h t t p : / / w w w . w 3 . o r g / 2 0 0 1 / X M L S c h e m a - i n s t a n c e "   x m l n s : x s d = " h t t p : / / w w w . w 3 . o r g / 2 0 0 1 / X M L S c h e m a " >  
     < P r e s e n t a t i o n O b j e c t T a g   T a g N a m e = " M M C 0 9 _ P O P U L A T E T E X T " > { T i t l e } < / P r e s e n t a t i o n O b j e c t T a g >  
 < / M M C O A _ O b j e c t T a g s > 
</file>

<file path=customXml/item12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5.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26.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2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9.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3.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30.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3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2.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13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34.xml>��< ? x m l   v e r s i o n = " 1 . 0 "   e n c o d i n g = " u t f - 1 6 " ? > < M M C O A _ O b j e c t T a g s   x m l n s : x s i = " h t t p : / / w w w . w 3 . o r g / 2 0 0 1 / X M L S c h e m a - i n s t a n c e "   x m l n s : x s d = " h t t p : / / w w w . w 3 . o r g / 2 0 0 1 / X M L S c h e m a " >  
     < P r e s e n t a t i o n O b j e c t T a g   T a g N a m e = " M M C 0 9 _ B R A N D F O N T S T Y L E " > C o v e r T e x t < / P r e s e n t a t i o n O b j e c t T a g >  
 < / M M C O A _ O b j e c t T a g s > 
</file>

<file path=customXml/item135.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36.xml>��< ? x m l   v e r s i o n = " 1 . 0 "   e n c o d i n g = " u t f - 1 6 " ? > < M M C O A _ O b j e c t T a g s   x m l n s : x s d = " h t t p : / / w w w . w 3 . o r g / 2 0 0 1 / X M L S c h e m a "   x m l n s : x s i = " h t t p : / / w w w . w 3 . o r g / 2 0 0 1 / X M L S c h e m a - i n s t a n c e " >  
     < P r e s e n t a t i o n O b j e c t T a g   T a g N a m e = " M M C O A _ F I L E R E F S T A T E " > H I D E < / P r e s e n t a t i o n O b j e c t T a g >  
 < / M M C O A _ O b j e c t T a g s > 
</file>

<file path=customXml/item137.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3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xml>��< ? x m l   v e r s i o n = " 1 . 0 "   e n c o d i n g = " u t f - 1 6 " ? > < M M C O A _ O b j e c t T a g s   x m l n s : x s i = " h t t p : / / w w w . w 3 . o r g / 2 0 0 1 / X M L S c h e m a - i n s t a n c e "   x m l n s : x s d = " h t t p : / / w w w . w 3 . o r g / 2 0 0 1 / X M L S c h e m a " >  
     < P r e s e n t a t i o n O b j e c t T a g   T a g N a m e = " M M C 0 9 _ L A Y O U T " > B l a n k < / P r e s e n t a t i o n O b j e c t T a g >  
 < / M M C O A _ O b j e c t T a g s > 
</file>

<file path=customXml/item14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1.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42.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4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45.xml>��< ? x m l   v e r s i o n = " 1 . 0 "   e n c o d i n g = " u t f - 1 6 " ? > < M M C O A _ O b j e c t T a g s   x m l n s : x s d = " h t t p : / / w w w . w 3 . o r g / 2 0 0 1 / X M L S c h e m a "   x m l n s : x s i = " h t t p : / / w w w . w 3 . o r g / 2 0 0 1 / X M L S c h e m a - i n s t a n c e " >  
     < P r e s e n t a t i o n O b j e c t T a g   T a g N a m e = " M M C A L _ A s s e t I D " > 7 6 4 f 2 5 2 e - 1 c c 5 - 4 9 8 d - 8 7 f 8 - b 4 b 2 e f 6 0 6 a 8 1 < / P r e s e n t a t i o n O b j e c t T a g >  
 < / M M C O A _ O b j e c t T a g s > 
</file>

<file path=customXml/item14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7.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4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6.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7.xml>��< ? x m l   v e r s i o n = " 1 . 0 "   e n c o d i n g = " u t f - 1 6 " ? > < M M C O A _ O b j e c t T a g s   x m l n s : x s i = " h t t p : / / w w w . w 3 . o r g / 2 0 0 1 / X M L S c h e m a - i n s t a n c e "   x m l n s : x s d = " h t t p : / / w w w . w 3 . o r g / 2 0 0 1 / X M L S c h e m a " >  
     < P r e s e n t a t i o n O b j e c t T a g   T a g N a m e = " M M C 0 9 _ B R A N D F O N T S T Y L E " > M a s t e r T e x t < / P r e s e n t a t i o n O b j e c t T a g >  
 < / M M C O A _ O b j e c t T a g s > 
</file>

<file path=customXml/item1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20.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21.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2.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5.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6.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27.xml>��< ? x m l   v e r s i o n = " 1 . 0 "   e n c o d i n g = " u t f - 1 6 " ? > < M M C O A _ O b j e c t T a g s   x m l n s : x s i = " h t t p : / / w w w . w 3 . o r g / 2 0 0 1 / X M L S c h e m a - i n s t a n c e "   x m l n s : x s d = " h t t p : / / w w w . w 3 . o r g / 2 0 0 1 / X M L S c h e m a " >  
     < P r e s e n t a t i o n O b j e c t T a g   T a g N a m e = " M M C 0 9 _ L A Y O U T " > B l a n k < / P r e s e n t a t i o n O b j e c t T a g >  
 < / M M C O A _ O b j e c t T a g s > 
</file>

<file path=customXml/item2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0.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3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3.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 g r a d ; v i c - b o k e h - o r a n g e - c o v e r < / P r e s e n t a t i o n O b j e c t T a g >  
     < P r e s e n t a t i o n O b j e c t T a g   T a g N a m e = " M M C O A _ B A C K G R O U N D _ L O G O _ O P T I O N " > W H I T E < / P r e s e n t a t i o n O b j e c t T a g >  
 < / M M C O A _ O b j e c t T a g s > 
</file>

<file path=customXml/item34.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7.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9.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4.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 g r a d ; v i c - v - b l u e - c o v e r < / P r e s e n t a t i o n O b j e c t T a g >  
     < P r e s e n t a t i o n O b j e c t T a g   T a g N a m e = " M M C O A _ F U L L I M A G E _ I D " / >  
     < P r e s e n t a t i o n O b j e c t T a g   T a g N a m e = " M M C O A _ S I L H O U E T T E _ I D " > 7 6 4 f 2 5 2 e - 1 c c 5 - 4 9 8 d - 8 7 f 8 - b 4 b 2 e f 6 0 6 a 8 1 < / P r e s e n t a t i o n O b j e c t T a g >  
 < / M M C O A _ O b j e c t T a g s > 
</file>

<file path=customXml/item40.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1.xml>��< ? x m l   v e r s i o n = " 1 . 0 "   e n c o d i n g = " u t f - 1 6 " ? > < M M C O A _ O b j e c t T a g s   x m l n s : x s i = " h t t p : / / w w w . w 3 . o r g / 2 0 0 1 / X M L S c h e m a - i n s t a n c e "   x m l n s : x s d = " h t t p : / / w w w . w 3 . o r g / 2 0 0 1 / X M L S c h e m a " >  
     < P r e s e n t a t i o n O b j e c t T a g   T a g N a m e = " M M C 0 9 _ P O P U L A T E T E X T " > { S u b T i t l e } < / P r e s e n t a t i o n O b j e c t T a g >  
 < / M M C O A _ O b j e c t T a g s > 
</file>

<file path=customXml/item4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43.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5.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8.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49.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0.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51.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52.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53.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54.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5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6.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57.xml>��< ? x m l   v e r s i o n = " 1 . 0 "   e n c o d i n g = " u t f - 1 6 " ? > < M M C O A _ O b j e c t T a g s   x m l n s : x s d = " h t t p : / / w w w . w 3 . o r g / 2 0 0 1 / X M L S c h e m a "   x m l n s : x s i = " h t t p : / / w w w . w 3 . o r g / 2 0 0 1 / X M L S c h e m a - i n s t a n c e " >  
     < P r e s e n t a t i o n O b j e c t T a g   T a g N a m e = " M M C A L _ A s s e t I D " > 7 6 4 f 2 5 2 e - 1 c c 5 - 4 9 8 d - 8 7 f 8 - b 4 b 2 e f 6 0 6 a 8 1 < / P r e s e n t a t i o n O b j e c t T a g >  
 < / M M C O A _ O b j e c t T a g s > 
</file>

<file path=customXml/item5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xml>��< ? x m l   v e r s i o n = " 1 . 0 "   e n c o d i n g = " u t f - 1 6 " ? > < M M C O A _ O b j e c t T a g s   x m l n s : x s i = " h t t p : / / w w w . w 3 . o r g / 2 0 0 1 / X M L S c h e m a - i n s t a n c e "   x m l n s : x s d = " h t t p : / / w w w . w 3 . o r g / 2 0 0 1 / X M L S c h e m a " >  
     < P r e s e n t a t i o n O b j e c t T a g   T a g N a m e = " M M C 0 9 _ P O P U L A T E T E X T " > { P r e s e n t e r C o v e r T e x t B l o c k } < / P r e s e n t a t i o n O b j e c t T a g >  
 < / M M C O A _ O b j e c t T a g s > 
</file>

<file path=customXml/item60.xml>��< ? x m l   v e r s i o n = " 1 . 0 "   e n c o d i n g = " u t f - 1 6 " ? > < M M C O A _ O b j e c t T a g s   x m l n s : x s i = " h t t p : / / w w w . w 3 . o r g / 2 0 0 1 / X M L S c h e m a - i n s t a n c e "   x m l n s : x s d = " h t t p : / / w w w . w 3 . o r g / 2 0 0 1 / X M L S c h e m a " >  
     < P r e s e n t a t i o n O b j e c t T a g   T a g N a m e = " M M C 0 9 _ B R A N D F O N T S T Y L E " > M a s t e r T e x t < / P r e s e n t a t i o n O b j e c t T a g >  
 < / M M C O A _ O b j e c t T a g s > 
</file>

<file path=customXml/item61.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62.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63.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64.xml>��< ? x m l   v e r s i o n = " 1 . 0 "   e n c o d i n g = " u t f - 1 6 " ? > < M M C O A _ O b j e c t T a g s   x m l n s : x s i = " h t t p : / / w w w . w 3 . o r g / 2 0 0 1 / X M L S c h e m a - i n s t a n c e "   x m l n s : x s d = " h t t p : / / w w w . w 3 . o r g / 2 0 0 1 / X M L S c h e m a " >  
     < P r e s e n t a t i o n O b j e c t T a g   T a g N a m e = " M M C 0 9 _ B R A N D F O N T S T Y L E " > M a s t e r T e x t < / P r e s e n t a t i o n O b j e c t T a g >  
 < / M M C O A _ O b j e c t T a g s > 
</file>

<file path=customXml/item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67.xml>��< ? x m l   v e r s i o n = " 1 . 0 "   e n c o d i n g = " u t f - 1 6 " ? > < M M C O A _ O b j e c t T a g s   x m l n s : x s i = " h t t p : / / w w w . w 3 . o r g / 2 0 0 1 / X M L S c h e m a - i n s t a n c e "   x m l n s : x s d = " h t t p : / / w w w . w 3 . o r g / 2 0 0 1 / X M L S c h e m a " >  
     < P r e s e n t a t i o n O b j e c t T a g   T a g N a m e = " M M C 0 9 _ B R A N D F O N T S T Y L E " > C o v e r T e x t < / P r e s e n t a t i o n O b j e c t T a g >  
 < / M M C O A _ O b j e c t T a g s > 
</file>

<file path=customXml/item6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69.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7.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70.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 g r a d ; v i c - v - v i v i d b l u e - c o v e r < / P r e s e n t a t i o n O b j e c t T a g >  
     < P r e s e n t a t i o n O b j e c t T a g   T a g N a m e = " M M C O A _ F U L L I M A G E _ I D " / >  
     < P r e s e n t a t i o n O b j e c t T a g   T a g N a m e = " M M C O A _ S I L H O U E T T E _ I D " > 7 6 4 f 2 5 2 e - 1 c c 5 - 4 9 8 d - 8 7 f 8 - b 4 b 2 e f 6 0 6 a 8 1 < / P r e s e n t a t i o n O b j e c t T a g >  
 < / M M C O A _ O b j e c t T a g s > 
</file>

<file path=customXml/item7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2.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73.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7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75.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7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2.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83.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 s o l i d ; W h i t e < / P r e s e n t a t i o n O b j e c t T a g >  
 < / M M C O A _ O b j e c t T a g s > 
</file>

<file path=customXml/item84.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 0 4 e 9 0 1 4 b - 8 0 6 c - 4 8 9 3 - a 9 e 0 - 8 a 5 a b 8 2 8 2 5 f b < / P r e s e n t a t i o n O b j e c t T a g >  
     < P r e s e n t a t i o n O b j e c t T a g   T a g N a m e = " M M C O A _ S I L H O U E T T E _ I D " / >  
 < / M M C O A _ O b j e c t T a g s > 
</file>

<file path=customXml/item85.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87.xml>��< ? x m l   v e r s i o n = " 1 . 0 "   e n c o d i n g = " u t f - 1 6 " ? > < M M C O A _ O b j e c t T a g s   x m l n s : x s i = " h t t p : / / w w w . w 3 . o r g / 2 0 0 1 / X M L S c h e m a - i n s t a n c e "   x m l n s : x s d = " h t t p : / / w w w . w 3 . o r g / 2 0 0 1 / X M L S c h e m a " >  
     < P r e s e n t a t i o n O b j e c t T a g   T a g N a m e = " M M C 0 9 _ P O P U L A T E T E X T " > { T i t l e } < / P r e s e n t a t i o n O b j e c t T a g >  
 < / M M C O A _ O b j e c t T a g s > 
</file>

<file path=customXml/item88.xml>��< ? x m l   v e r s i o n = " 1 . 0 "   e n c o d i n g = " u t f - 1 6 " ? > < M M C O A _ O b j e c t T a g s   x m l n s : x s i = " h t t p : / / w w w . w 3 . o r g / 2 0 0 1 / X M L S c h e m a - i n s t a n c e "   x m l n s : x s d = " h t t p : / / w w w . w 3 . o r g / 2 0 0 1 / X M L S c h e m a " >  
     < P r e s e n t a t i o n O b j e c t T a g   T a g N a m e = " M M C 0 9 _ B R A N D F O N T S T Y L E " > C o v e r T e x t < / P r e s e n t a t i o n O b j e c t T a g >  
 < / M M C O A _ O b j e c t T a g s > 
</file>

<file path=customXml/item8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2.xml>��< ? x m l   v e r s i o n = " 1 . 0 "   e n c o d i n g = " u t f - 1 6 " ? > < M M C O A _ O b j e c t T a g s   x m l n s : x s i = " h t t p : / / w w w . w 3 . o r g / 2 0 0 1 / X M L S c h e m a - i n s t a n c e "   x m l n s : x s d = " h t t p : / / w w w . w 3 . o r g / 2 0 0 1 / X M L S c h e m a " >  
     < P r e s e n t a t i o n O b j e c t T a g   T a g N a m e = " M M C 0 9 _ P O P U L A T E T E X T " > { T i t l e } < / P r e s e n t a t i o n O b j e c t T a g >  
 < / M M C O A _ O b j e c t T a g s > 
</file>

<file path=customXml/item93.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9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9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6.xml>��< ? x m l   v e r s i o n = " 1 . 0 "   e n c o d i n g = " u t f - 1 6 " ? > < M M C O A _ O b j e c t T a g s   x m l n s : x s i = " h t t p : / / w w w . w 3 . o r g / 2 0 0 1 / X M L S c h e m a - i n s t a n c e "   x m l n s : x s d = " h t t p : / / w w w . w 3 . o r g / 2 0 0 1 / X M L S c h e m a " >  
     < P r e s e n t a t i o n O b j e c t T a g   T a g N a m e = " M M C 0 9 _ L A Y O U T " > B l a n k < / P r e s e n t a t i o n O b j e c t T a g >  
 < / M M C O A _ O b j e c t T a g s > 
</file>

<file path=customXml/item97.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98.xml>��< ? x m l   v e r s i o n = " 1 . 0 "   e n c o d i n g = " u t f - 1 6 " ? > < M M C O A _ O b j e c t T a g s   x m l n s : x s i = " h t t p : / / w w w . w 3 . o r g / 2 0 0 1 / X M L S c h e m a - i n s t a n c e "   x m l n s : x s d = " h t t p : / / w w w . w 3 . o r g / 2 0 0 1 / X M L S c h e m a " >  
     < P r e s e n t a t i o n O b j e c t T a g   T a g N a m e = " M M C 0 9 _ B R A N D F O N T S T Y L E " > M a s t e r T e x t < / P r e s e n t a t i o n O b j e c t T a g >  
 < / M M C O A _ O b j e c t T a g s > 
</file>

<file path=customXml/item99.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Props1.xml><?xml version="1.0" encoding="utf-8"?>
<ds:datastoreItem xmlns:ds="http://schemas.openxmlformats.org/officeDocument/2006/customXml" ds:itemID="{E39B11E5-077D-4BBF-AF63-E8B8A6D036DB}">
  <ds:schemaRefs>
    <ds:schemaRef ds:uri="http://www.w3.org/2001/XMLSchema"/>
  </ds:schemaRefs>
</ds:datastoreItem>
</file>

<file path=customXml/itemProps10.xml><?xml version="1.0" encoding="utf-8"?>
<ds:datastoreItem xmlns:ds="http://schemas.openxmlformats.org/officeDocument/2006/customXml" ds:itemID="{5071CEB3-5C80-4DBF-AE51-491CFD3DFA23}">
  <ds:schemaRefs>
    <ds:schemaRef ds:uri="http://www.w3.org/2001/XMLSchema"/>
  </ds:schemaRefs>
</ds:datastoreItem>
</file>

<file path=customXml/itemProps100.xml><?xml version="1.0" encoding="utf-8"?>
<ds:datastoreItem xmlns:ds="http://schemas.openxmlformats.org/officeDocument/2006/customXml" ds:itemID="{D45917E0-051C-4975-97AE-9908A00512ED}">
  <ds:schemaRefs>
    <ds:schemaRef ds:uri="http://www.w3.org/2001/XMLSchema"/>
  </ds:schemaRefs>
</ds:datastoreItem>
</file>

<file path=customXml/itemProps101.xml><?xml version="1.0" encoding="utf-8"?>
<ds:datastoreItem xmlns:ds="http://schemas.openxmlformats.org/officeDocument/2006/customXml" ds:itemID="{029D9584-4B2C-4846-9954-9B6C8317D3C7}">
  <ds:schemaRefs>
    <ds:schemaRef ds:uri="http://www.w3.org/2001/XMLSchema"/>
  </ds:schemaRefs>
</ds:datastoreItem>
</file>

<file path=customXml/itemProps102.xml><?xml version="1.0" encoding="utf-8"?>
<ds:datastoreItem xmlns:ds="http://schemas.openxmlformats.org/officeDocument/2006/customXml" ds:itemID="{58D42C7F-C51A-4196-A564-FB7B576BC2EA}">
  <ds:schemaRefs>
    <ds:schemaRef ds:uri="http://www.w3.org/2001/XMLSchema"/>
  </ds:schemaRefs>
</ds:datastoreItem>
</file>

<file path=customXml/itemProps103.xml><?xml version="1.0" encoding="utf-8"?>
<ds:datastoreItem xmlns:ds="http://schemas.openxmlformats.org/officeDocument/2006/customXml" ds:itemID="{B3404B29-B12B-4AD6-9600-2326122AA242}">
  <ds:schemaRefs>
    <ds:schemaRef ds:uri="http://www.w3.org/2001/XMLSchema"/>
  </ds:schemaRefs>
</ds:datastoreItem>
</file>

<file path=customXml/itemProps104.xml><?xml version="1.0" encoding="utf-8"?>
<ds:datastoreItem xmlns:ds="http://schemas.openxmlformats.org/officeDocument/2006/customXml" ds:itemID="{2FBDB5A0-E5FC-46FA-B398-5C2BE7DC1CD4}">
  <ds:schemaRefs>
    <ds:schemaRef ds:uri="http://www.w3.org/2001/XMLSchema"/>
  </ds:schemaRefs>
</ds:datastoreItem>
</file>

<file path=customXml/itemProps105.xml><?xml version="1.0" encoding="utf-8"?>
<ds:datastoreItem xmlns:ds="http://schemas.openxmlformats.org/officeDocument/2006/customXml" ds:itemID="{DA5B2735-BFDC-400D-A741-5D115209B66D}">
  <ds:schemaRefs>
    <ds:schemaRef ds:uri="http://www.w3.org/2001/XMLSchema"/>
  </ds:schemaRefs>
</ds:datastoreItem>
</file>

<file path=customXml/itemProps106.xml><?xml version="1.0" encoding="utf-8"?>
<ds:datastoreItem xmlns:ds="http://schemas.openxmlformats.org/officeDocument/2006/customXml" ds:itemID="{2A581436-BE8C-4096-836F-24974361762A}">
  <ds:schemaRefs>
    <ds:schemaRef ds:uri="http://www.w3.org/2001/XMLSchema"/>
  </ds:schemaRefs>
</ds:datastoreItem>
</file>

<file path=customXml/itemProps107.xml><?xml version="1.0" encoding="utf-8"?>
<ds:datastoreItem xmlns:ds="http://schemas.openxmlformats.org/officeDocument/2006/customXml" ds:itemID="{B69CBE52-4700-4B71-AD03-E1166902049B}">
  <ds:schemaRefs>
    <ds:schemaRef ds:uri="http://www.w3.org/2001/XMLSchema"/>
  </ds:schemaRefs>
</ds:datastoreItem>
</file>

<file path=customXml/itemProps108.xml><?xml version="1.0" encoding="utf-8"?>
<ds:datastoreItem xmlns:ds="http://schemas.openxmlformats.org/officeDocument/2006/customXml" ds:itemID="{B13F0A1A-DB3B-471A-A8E5-9AAF7D9EE31C}">
  <ds:schemaRefs>
    <ds:schemaRef ds:uri="http://www.w3.org/2001/XMLSchema"/>
  </ds:schemaRefs>
</ds:datastoreItem>
</file>

<file path=customXml/itemProps109.xml><?xml version="1.0" encoding="utf-8"?>
<ds:datastoreItem xmlns:ds="http://schemas.openxmlformats.org/officeDocument/2006/customXml" ds:itemID="{C0E53927-8872-4528-9AB2-FACC42C6B014}">
  <ds:schemaRefs>
    <ds:schemaRef ds:uri="http://www.w3.org/2001/XMLSchema"/>
  </ds:schemaRefs>
</ds:datastoreItem>
</file>

<file path=customXml/itemProps11.xml><?xml version="1.0" encoding="utf-8"?>
<ds:datastoreItem xmlns:ds="http://schemas.openxmlformats.org/officeDocument/2006/customXml" ds:itemID="{E7485816-CF09-4292-B35C-7065D99BEAC1}">
  <ds:schemaRefs>
    <ds:schemaRef ds:uri="http://www.w3.org/2001/XMLSchema"/>
  </ds:schemaRefs>
</ds:datastoreItem>
</file>

<file path=customXml/itemProps110.xml><?xml version="1.0" encoding="utf-8"?>
<ds:datastoreItem xmlns:ds="http://schemas.openxmlformats.org/officeDocument/2006/customXml" ds:itemID="{EB0031E5-E1D7-4019-B0D8-29F56025C4C0}">
  <ds:schemaRefs>
    <ds:schemaRef ds:uri="http://www.w3.org/2001/XMLSchema"/>
  </ds:schemaRefs>
</ds:datastoreItem>
</file>

<file path=customXml/itemProps111.xml><?xml version="1.0" encoding="utf-8"?>
<ds:datastoreItem xmlns:ds="http://schemas.openxmlformats.org/officeDocument/2006/customXml" ds:itemID="{43FD868C-286B-42F8-9784-A8204B274F36}">
  <ds:schemaRefs>
    <ds:schemaRef ds:uri="http://www.w3.org/2001/XMLSchema"/>
  </ds:schemaRefs>
</ds:datastoreItem>
</file>

<file path=customXml/itemProps112.xml><?xml version="1.0" encoding="utf-8"?>
<ds:datastoreItem xmlns:ds="http://schemas.openxmlformats.org/officeDocument/2006/customXml" ds:itemID="{FFCFF866-B782-462C-B23B-92E4218871E8}">
  <ds:schemaRefs>
    <ds:schemaRef ds:uri="http://www.w3.org/2001/XMLSchema"/>
  </ds:schemaRefs>
</ds:datastoreItem>
</file>

<file path=customXml/itemProps113.xml><?xml version="1.0" encoding="utf-8"?>
<ds:datastoreItem xmlns:ds="http://schemas.openxmlformats.org/officeDocument/2006/customXml" ds:itemID="{D0469867-7F77-4C08-BA47-F13117968712}">
  <ds:schemaRefs>
    <ds:schemaRef ds:uri="http://www.w3.org/2001/XMLSchema"/>
  </ds:schemaRefs>
</ds:datastoreItem>
</file>

<file path=customXml/itemProps114.xml><?xml version="1.0" encoding="utf-8"?>
<ds:datastoreItem xmlns:ds="http://schemas.openxmlformats.org/officeDocument/2006/customXml" ds:itemID="{C39CAF09-DA15-4725-BDD7-277AA9A52B6D}">
  <ds:schemaRefs>
    <ds:schemaRef ds:uri="http://www.w3.org/2001/XMLSchema"/>
  </ds:schemaRefs>
</ds:datastoreItem>
</file>

<file path=customXml/itemProps115.xml><?xml version="1.0" encoding="utf-8"?>
<ds:datastoreItem xmlns:ds="http://schemas.openxmlformats.org/officeDocument/2006/customXml" ds:itemID="{B7375EA9-EF59-48CD-8F94-0DD07CD91E50}">
  <ds:schemaRefs>
    <ds:schemaRef ds:uri="http://www.w3.org/2001/XMLSchema"/>
  </ds:schemaRefs>
</ds:datastoreItem>
</file>

<file path=customXml/itemProps116.xml><?xml version="1.0" encoding="utf-8"?>
<ds:datastoreItem xmlns:ds="http://schemas.openxmlformats.org/officeDocument/2006/customXml" ds:itemID="{F1B18864-DD5F-475F-B43E-533AC977E410}">
  <ds:schemaRefs>
    <ds:schemaRef ds:uri="http://www.w3.org/2001/XMLSchema"/>
  </ds:schemaRefs>
</ds:datastoreItem>
</file>

<file path=customXml/itemProps117.xml><?xml version="1.0" encoding="utf-8"?>
<ds:datastoreItem xmlns:ds="http://schemas.openxmlformats.org/officeDocument/2006/customXml" ds:itemID="{5FC8AD33-3A86-4DCF-AE6B-3071D443C944}">
  <ds:schemaRefs>
    <ds:schemaRef ds:uri="http://www.w3.org/2001/XMLSchema"/>
  </ds:schemaRefs>
</ds:datastoreItem>
</file>

<file path=customXml/itemProps118.xml><?xml version="1.0" encoding="utf-8"?>
<ds:datastoreItem xmlns:ds="http://schemas.openxmlformats.org/officeDocument/2006/customXml" ds:itemID="{B5EE003F-AACE-4CCD-AE5E-C319AB398FB9}">
  <ds:schemaRefs>
    <ds:schemaRef ds:uri="http://www.w3.org/2001/XMLSchema"/>
  </ds:schemaRefs>
</ds:datastoreItem>
</file>

<file path=customXml/itemProps119.xml><?xml version="1.0" encoding="utf-8"?>
<ds:datastoreItem xmlns:ds="http://schemas.openxmlformats.org/officeDocument/2006/customXml" ds:itemID="{C58E73D5-1D4F-4D67-B639-F12F056E86C3}">
  <ds:schemaRefs>
    <ds:schemaRef ds:uri="http://www.w3.org/2001/XMLSchema"/>
  </ds:schemaRefs>
</ds:datastoreItem>
</file>

<file path=customXml/itemProps12.xml><?xml version="1.0" encoding="utf-8"?>
<ds:datastoreItem xmlns:ds="http://schemas.openxmlformats.org/officeDocument/2006/customXml" ds:itemID="{F79E6DB4-0F4F-4AF1-B8E1-2EDF094F8F88}">
  <ds:schemaRefs>
    <ds:schemaRef ds:uri="http://www.w3.org/2001/XMLSchema"/>
  </ds:schemaRefs>
</ds:datastoreItem>
</file>

<file path=customXml/itemProps120.xml><?xml version="1.0" encoding="utf-8"?>
<ds:datastoreItem xmlns:ds="http://schemas.openxmlformats.org/officeDocument/2006/customXml" ds:itemID="{945E32C5-C4F6-4084-AFE0-77426B9B4A32}">
  <ds:schemaRefs>
    <ds:schemaRef ds:uri="http://www.w3.org/2001/XMLSchema"/>
  </ds:schemaRefs>
</ds:datastoreItem>
</file>

<file path=customXml/itemProps121.xml><?xml version="1.0" encoding="utf-8"?>
<ds:datastoreItem xmlns:ds="http://schemas.openxmlformats.org/officeDocument/2006/customXml" ds:itemID="{C17A04CA-92C5-4C8F-9263-B4A83E6E2390}">
  <ds:schemaRefs>
    <ds:schemaRef ds:uri="http://www.w3.org/2001/XMLSchema"/>
  </ds:schemaRefs>
</ds:datastoreItem>
</file>

<file path=customXml/itemProps122.xml><?xml version="1.0" encoding="utf-8"?>
<ds:datastoreItem xmlns:ds="http://schemas.openxmlformats.org/officeDocument/2006/customXml" ds:itemID="{416478AC-B164-41F3-8B24-BDB0ABB2414A}">
  <ds:schemaRefs>
    <ds:schemaRef ds:uri="http://www.w3.org/2001/XMLSchema"/>
  </ds:schemaRefs>
</ds:datastoreItem>
</file>

<file path=customXml/itemProps123.xml><?xml version="1.0" encoding="utf-8"?>
<ds:datastoreItem xmlns:ds="http://schemas.openxmlformats.org/officeDocument/2006/customXml" ds:itemID="{1AA08E88-52D3-4EBA-AA02-8CA9BBF557F6}">
  <ds:schemaRefs>
    <ds:schemaRef ds:uri="http://www.w3.org/2001/XMLSchema"/>
  </ds:schemaRefs>
</ds:datastoreItem>
</file>

<file path=customXml/itemProps124.xml><?xml version="1.0" encoding="utf-8"?>
<ds:datastoreItem xmlns:ds="http://schemas.openxmlformats.org/officeDocument/2006/customXml" ds:itemID="{D990E9DF-1A4E-4F2A-8121-BA08FBC8D985}">
  <ds:schemaRefs>
    <ds:schemaRef ds:uri="http://www.w3.org/2001/XMLSchema"/>
  </ds:schemaRefs>
</ds:datastoreItem>
</file>

<file path=customXml/itemProps125.xml><?xml version="1.0" encoding="utf-8"?>
<ds:datastoreItem xmlns:ds="http://schemas.openxmlformats.org/officeDocument/2006/customXml" ds:itemID="{BD5FAD33-8996-4B98-8C02-4A1550C6E017}">
  <ds:schemaRefs>
    <ds:schemaRef ds:uri="http://www.w3.org/2001/XMLSchema"/>
  </ds:schemaRefs>
</ds:datastoreItem>
</file>

<file path=customXml/itemProps126.xml><?xml version="1.0" encoding="utf-8"?>
<ds:datastoreItem xmlns:ds="http://schemas.openxmlformats.org/officeDocument/2006/customXml" ds:itemID="{0EA09B45-5C3A-440B-82A2-F920EC556A50}">
  <ds:schemaRefs>
    <ds:schemaRef ds:uri="http://www.w3.org/2001/XMLSchema"/>
  </ds:schemaRefs>
</ds:datastoreItem>
</file>

<file path=customXml/itemProps127.xml><?xml version="1.0" encoding="utf-8"?>
<ds:datastoreItem xmlns:ds="http://schemas.openxmlformats.org/officeDocument/2006/customXml" ds:itemID="{699DFA99-7CB5-492E-8628-3897AAFCF811}">
  <ds:schemaRefs>
    <ds:schemaRef ds:uri="http://www.w3.org/2001/XMLSchema"/>
  </ds:schemaRefs>
</ds:datastoreItem>
</file>

<file path=customXml/itemProps128.xml><?xml version="1.0" encoding="utf-8"?>
<ds:datastoreItem xmlns:ds="http://schemas.openxmlformats.org/officeDocument/2006/customXml" ds:itemID="{F15AE612-31FC-40A4-8837-D537F61187FF}">
  <ds:schemaRefs>
    <ds:schemaRef ds:uri="http://www.w3.org/2001/XMLSchema"/>
  </ds:schemaRefs>
</ds:datastoreItem>
</file>

<file path=customXml/itemProps129.xml><?xml version="1.0" encoding="utf-8"?>
<ds:datastoreItem xmlns:ds="http://schemas.openxmlformats.org/officeDocument/2006/customXml" ds:itemID="{78BC274A-9634-4C35-9AB2-BEAAAD86A7A0}">
  <ds:schemaRefs>
    <ds:schemaRef ds:uri="http://www.w3.org/2001/XMLSchema"/>
  </ds:schemaRefs>
</ds:datastoreItem>
</file>

<file path=customXml/itemProps13.xml><?xml version="1.0" encoding="utf-8"?>
<ds:datastoreItem xmlns:ds="http://schemas.openxmlformats.org/officeDocument/2006/customXml" ds:itemID="{A3CD4C50-97C5-4A13-A5A2-9AD0815BCA0D}">
  <ds:schemaRefs>
    <ds:schemaRef ds:uri="http://www.w3.org/2001/XMLSchema"/>
  </ds:schemaRefs>
</ds:datastoreItem>
</file>

<file path=customXml/itemProps130.xml><?xml version="1.0" encoding="utf-8"?>
<ds:datastoreItem xmlns:ds="http://schemas.openxmlformats.org/officeDocument/2006/customXml" ds:itemID="{7F37BE89-DB5D-4AC8-95C5-45BEF09F14EC}">
  <ds:schemaRefs>
    <ds:schemaRef ds:uri="http://www.w3.org/2001/XMLSchema"/>
  </ds:schemaRefs>
</ds:datastoreItem>
</file>

<file path=customXml/itemProps131.xml><?xml version="1.0" encoding="utf-8"?>
<ds:datastoreItem xmlns:ds="http://schemas.openxmlformats.org/officeDocument/2006/customXml" ds:itemID="{5FDF1299-A818-4942-A99A-6ACC56029410}">
  <ds:schemaRefs>
    <ds:schemaRef ds:uri="http://www.w3.org/2001/XMLSchema"/>
  </ds:schemaRefs>
</ds:datastoreItem>
</file>

<file path=customXml/itemProps132.xml><?xml version="1.0" encoding="utf-8"?>
<ds:datastoreItem xmlns:ds="http://schemas.openxmlformats.org/officeDocument/2006/customXml" ds:itemID="{B06F0990-77F0-4EB7-81D9-057B8021F2E2}">
  <ds:schemaRefs>
    <ds:schemaRef ds:uri="http://www.w3.org/2001/XMLSchema"/>
  </ds:schemaRefs>
</ds:datastoreItem>
</file>

<file path=customXml/itemProps133.xml><?xml version="1.0" encoding="utf-8"?>
<ds:datastoreItem xmlns:ds="http://schemas.openxmlformats.org/officeDocument/2006/customXml" ds:itemID="{7E948E62-F596-483D-A4CE-80E4B89FD9B1}">
  <ds:schemaRefs>
    <ds:schemaRef ds:uri="http://www.w3.org/2001/XMLSchema"/>
  </ds:schemaRefs>
</ds:datastoreItem>
</file>

<file path=customXml/itemProps134.xml><?xml version="1.0" encoding="utf-8"?>
<ds:datastoreItem xmlns:ds="http://schemas.openxmlformats.org/officeDocument/2006/customXml" ds:itemID="{ED729A4F-17E5-43CD-83FA-9984AC7D0FB4}">
  <ds:schemaRefs>
    <ds:schemaRef ds:uri="http://www.w3.org/2001/XMLSchema"/>
  </ds:schemaRefs>
</ds:datastoreItem>
</file>

<file path=customXml/itemProps135.xml><?xml version="1.0" encoding="utf-8"?>
<ds:datastoreItem xmlns:ds="http://schemas.openxmlformats.org/officeDocument/2006/customXml" ds:itemID="{4508F72A-98B2-49DB-B4C8-D9588EEE9031}">
  <ds:schemaRefs>
    <ds:schemaRef ds:uri="http://www.w3.org/2001/XMLSchema"/>
  </ds:schemaRefs>
</ds:datastoreItem>
</file>

<file path=customXml/itemProps136.xml><?xml version="1.0" encoding="utf-8"?>
<ds:datastoreItem xmlns:ds="http://schemas.openxmlformats.org/officeDocument/2006/customXml" ds:itemID="{6CAD4839-CAA6-4DED-950C-AA49D099FFF5}">
  <ds:schemaRefs>
    <ds:schemaRef ds:uri="http://www.w3.org/2001/XMLSchema"/>
  </ds:schemaRefs>
</ds:datastoreItem>
</file>

<file path=customXml/itemProps137.xml><?xml version="1.0" encoding="utf-8"?>
<ds:datastoreItem xmlns:ds="http://schemas.openxmlformats.org/officeDocument/2006/customXml" ds:itemID="{6AF69E3B-DAF1-4406-B45A-42791D1D9DCB}">
  <ds:schemaRefs>
    <ds:schemaRef ds:uri="http://www.w3.org/2001/XMLSchema"/>
  </ds:schemaRefs>
</ds:datastoreItem>
</file>

<file path=customXml/itemProps138.xml><?xml version="1.0" encoding="utf-8"?>
<ds:datastoreItem xmlns:ds="http://schemas.openxmlformats.org/officeDocument/2006/customXml" ds:itemID="{45EA548E-B642-4A23-8208-FB88CCD6269A}">
  <ds:schemaRefs>
    <ds:schemaRef ds:uri="http://www.w3.org/2001/XMLSchema"/>
  </ds:schemaRefs>
</ds:datastoreItem>
</file>

<file path=customXml/itemProps139.xml><?xml version="1.0" encoding="utf-8"?>
<ds:datastoreItem xmlns:ds="http://schemas.openxmlformats.org/officeDocument/2006/customXml" ds:itemID="{902F1A9A-BAAC-4E46-ACEC-92BB9F421B2E}">
  <ds:schemaRefs>
    <ds:schemaRef ds:uri="http://www.w3.org/2001/XMLSchema"/>
  </ds:schemaRefs>
</ds:datastoreItem>
</file>

<file path=customXml/itemProps14.xml><?xml version="1.0" encoding="utf-8"?>
<ds:datastoreItem xmlns:ds="http://schemas.openxmlformats.org/officeDocument/2006/customXml" ds:itemID="{C4463173-EC99-467C-9A70-BD2BF1240458}">
  <ds:schemaRefs>
    <ds:schemaRef ds:uri="http://www.w3.org/2001/XMLSchema"/>
  </ds:schemaRefs>
</ds:datastoreItem>
</file>

<file path=customXml/itemProps140.xml><?xml version="1.0" encoding="utf-8"?>
<ds:datastoreItem xmlns:ds="http://schemas.openxmlformats.org/officeDocument/2006/customXml" ds:itemID="{D9348C07-1E6B-4014-98CC-8BB85256C2E9}">
  <ds:schemaRefs>
    <ds:schemaRef ds:uri="http://www.w3.org/2001/XMLSchema"/>
  </ds:schemaRefs>
</ds:datastoreItem>
</file>

<file path=customXml/itemProps141.xml><?xml version="1.0" encoding="utf-8"?>
<ds:datastoreItem xmlns:ds="http://schemas.openxmlformats.org/officeDocument/2006/customXml" ds:itemID="{50649906-6BB9-466E-B8F1-C56AD08B31F1}">
  <ds:schemaRefs>
    <ds:schemaRef ds:uri="http://www.w3.org/2001/XMLSchema"/>
  </ds:schemaRefs>
</ds:datastoreItem>
</file>

<file path=customXml/itemProps142.xml><?xml version="1.0" encoding="utf-8"?>
<ds:datastoreItem xmlns:ds="http://schemas.openxmlformats.org/officeDocument/2006/customXml" ds:itemID="{3B01AB26-0D54-4113-B422-661364B3EFF4}">
  <ds:schemaRefs>
    <ds:schemaRef ds:uri="http://www.w3.org/2001/XMLSchema"/>
  </ds:schemaRefs>
</ds:datastoreItem>
</file>

<file path=customXml/itemProps143.xml><?xml version="1.0" encoding="utf-8"?>
<ds:datastoreItem xmlns:ds="http://schemas.openxmlformats.org/officeDocument/2006/customXml" ds:itemID="{152C4616-E904-4841-9523-90E33BB5990C}">
  <ds:schemaRefs>
    <ds:schemaRef ds:uri="http://www.w3.org/2001/XMLSchema"/>
  </ds:schemaRefs>
</ds:datastoreItem>
</file>

<file path=customXml/itemProps144.xml><?xml version="1.0" encoding="utf-8"?>
<ds:datastoreItem xmlns:ds="http://schemas.openxmlformats.org/officeDocument/2006/customXml" ds:itemID="{3B15A1B3-1D28-4C73-AE56-27F458C0E8B2}">
  <ds:schemaRefs>
    <ds:schemaRef ds:uri="http://www.w3.org/2001/XMLSchema"/>
  </ds:schemaRefs>
</ds:datastoreItem>
</file>

<file path=customXml/itemProps145.xml><?xml version="1.0" encoding="utf-8"?>
<ds:datastoreItem xmlns:ds="http://schemas.openxmlformats.org/officeDocument/2006/customXml" ds:itemID="{DE827C7F-B83F-4E97-98F0-51561AE61ECE}">
  <ds:schemaRefs>
    <ds:schemaRef ds:uri="http://www.w3.org/2001/XMLSchema"/>
  </ds:schemaRefs>
</ds:datastoreItem>
</file>

<file path=customXml/itemProps146.xml><?xml version="1.0" encoding="utf-8"?>
<ds:datastoreItem xmlns:ds="http://schemas.openxmlformats.org/officeDocument/2006/customXml" ds:itemID="{89DBD08F-930D-4FA3-ACBF-D381226AB6E4}">
  <ds:schemaRefs>
    <ds:schemaRef ds:uri="http://www.w3.org/2001/XMLSchema"/>
  </ds:schemaRefs>
</ds:datastoreItem>
</file>

<file path=customXml/itemProps147.xml><?xml version="1.0" encoding="utf-8"?>
<ds:datastoreItem xmlns:ds="http://schemas.openxmlformats.org/officeDocument/2006/customXml" ds:itemID="{24D0C25D-1662-4AAA-8B72-882D4C7923F2}">
  <ds:schemaRefs>
    <ds:schemaRef ds:uri="http://www.w3.org/2001/XMLSchema"/>
  </ds:schemaRefs>
</ds:datastoreItem>
</file>

<file path=customXml/itemProps148.xml><?xml version="1.0" encoding="utf-8"?>
<ds:datastoreItem xmlns:ds="http://schemas.openxmlformats.org/officeDocument/2006/customXml" ds:itemID="{E331855E-9052-44D9-BB4F-3BCA5A6ECF5C}">
  <ds:schemaRefs>
    <ds:schemaRef ds:uri="http://www.w3.org/2001/XMLSchema"/>
  </ds:schemaRefs>
</ds:datastoreItem>
</file>

<file path=customXml/itemProps15.xml><?xml version="1.0" encoding="utf-8"?>
<ds:datastoreItem xmlns:ds="http://schemas.openxmlformats.org/officeDocument/2006/customXml" ds:itemID="{15E14063-6D15-404C-AFB6-43ADF0C0DD41}">
  <ds:schemaRefs>
    <ds:schemaRef ds:uri="http://www.w3.org/2001/XMLSchema"/>
  </ds:schemaRefs>
</ds:datastoreItem>
</file>

<file path=customXml/itemProps16.xml><?xml version="1.0" encoding="utf-8"?>
<ds:datastoreItem xmlns:ds="http://schemas.openxmlformats.org/officeDocument/2006/customXml" ds:itemID="{C52D72C1-E72A-4C7F-998F-111E5A6E1081}">
  <ds:schemaRefs>
    <ds:schemaRef ds:uri="http://www.w3.org/2001/XMLSchema"/>
  </ds:schemaRefs>
</ds:datastoreItem>
</file>

<file path=customXml/itemProps17.xml><?xml version="1.0" encoding="utf-8"?>
<ds:datastoreItem xmlns:ds="http://schemas.openxmlformats.org/officeDocument/2006/customXml" ds:itemID="{492FC0CD-A4A9-401E-847E-C8E616AD5CF1}">
  <ds:schemaRefs>
    <ds:schemaRef ds:uri="http://www.w3.org/2001/XMLSchema"/>
  </ds:schemaRefs>
</ds:datastoreItem>
</file>

<file path=customXml/itemProps18.xml><?xml version="1.0" encoding="utf-8"?>
<ds:datastoreItem xmlns:ds="http://schemas.openxmlformats.org/officeDocument/2006/customXml" ds:itemID="{18100396-EEAC-4869-ABA1-93DDC435D9E3}">
  <ds:schemaRefs>
    <ds:schemaRef ds:uri="http://www.w3.org/2001/XMLSchema"/>
  </ds:schemaRefs>
</ds:datastoreItem>
</file>

<file path=customXml/itemProps19.xml><?xml version="1.0" encoding="utf-8"?>
<ds:datastoreItem xmlns:ds="http://schemas.openxmlformats.org/officeDocument/2006/customXml" ds:itemID="{CECC2B06-B96D-401F-910E-06ACE8ED91D9}">
  <ds:schemaRefs>
    <ds:schemaRef ds:uri="http://www.w3.org/2001/XMLSchema"/>
  </ds:schemaRefs>
</ds:datastoreItem>
</file>

<file path=customXml/itemProps2.xml><?xml version="1.0" encoding="utf-8"?>
<ds:datastoreItem xmlns:ds="http://schemas.openxmlformats.org/officeDocument/2006/customXml" ds:itemID="{68704D0C-8AB9-42AB-B004-03E61D2FC4A7}">
  <ds:schemaRefs>
    <ds:schemaRef ds:uri="http://www.w3.org/2001/XMLSchema"/>
  </ds:schemaRefs>
</ds:datastoreItem>
</file>

<file path=customXml/itemProps20.xml><?xml version="1.0" encoding="utf-8"?>
<ds:datastoreItem xmlns:ds="http://schemas.openxmlformats.org/officeDocument/2006/customXml" ds:itemID="{4E18DFB7-AF42-4887-A653-6AE4E129405F}">
  <ds:schemaRefs>
    <ds:schemaRef ds:uri="http://www.w3.org/2001/XMLSchema"/>
  </ds:schemaRefs>
</ds:datastoreItem>
</file>

<file path=customXml/itemProps21.xml><?xml version="1.0" encoding="utf-8"?>
<ds:datastoreItem xmlns:ds="http://schemas.openxmlformats.org/officeDocument/2006/customXml" ds:itemID="{72CFD61C-2DC6-4EB6-8012-BA924D679E06}">
  <ds:schemaRefs>
    <ds:schemaRef ds:uri="http://www.w3.org/2001/XMLSchema"/>
  </ds:schemaRefs>
</ds:datastoreItem>
</file>

<file path=customXml/itemProps22.xml><?xml version="1.0" encoding="utf-8"?>
<ds:datastoreItem xmlns:ds="http://schemas.openxmlformats.org/officeDocument/2006/customXml" ds:itemID="{B91D2705-ACEF-4143-B997-7FA71253E366}">
  <ds:schemaRefs>
    <ds:schemaRef ds:uri="http://www.w3.org/2001/XMLSchema"/>
  </ds:schemaRefs>
</ds:datastoreItem>
</file>

<file path=customXml/itemProps23.xml><?xml version="1.0" encoding="utf-8"?>
<ds:datastoreItem xmlns:ds="http://schemas.openxmlformats.org/officeDocument/2006/customXml" ds:itemID="{2C3128B0-0F40-4AE0-B6BE-6AC9AD17594A}">
  <ds:schemaRefs>
    <ds:schemaRef ds:uri="http://www.w3.org/2001/XMLSchema"/>
  </ds:schemaRefs>
</ds:datastoreItem>
</file>

<file path=customXml/itemProps24.xml><?xml version="1.0" encoding="utf-8"?>
<ds:datastoreItem xmlns:ds="http://schemas.openxmlformats.org/officeDocument/2006/customXml" ds:itemID="{DCAF5072-A438-4714-B024-46E790B86871}">
  <ds:schemaRefs>
    <ds:schemaRef ds:uri="http://www.w3.org/2001/XMLSchema"/>
  </ds:schemaRefs>
</ds:datastoreItem>
</file>

<file path=customXml/itemProps25.xml><?xml version="1.0" encoding="utf-8"?>
<ds:datastoreItem xmlns:ds="http://schemas.openxmlformats.org/officeDocument/2006/customXml" ds:itemID="{1299DF95-54D3-4111-AA1A-41095A50159A}">
  <ds:schemaRefs>
    <ds:schemaRef ds:uri="http://www.w3.org/2001/XMLSchema"/>
  </ds:schemaRefs>
</ds:datastoreItem>
</file>

<file path=customXml/itemProps26.xml><?xml version="1.0" encoding="utf-8"?>
<ds:datastoreItem xmlns:ds="http://schemas.openxmlformats.org/officeDocument/2006/customXml" ds:itemID="{B80E5D87-1879-430B-87E1-FCD3E2EC3E1D}">
  <ds:schemaRefs>
    <ds:schemaRef ds:uri="http://www.w3.org/2001/XMLSchema"/>
  </ds:schemaRefs>
</ds:datastoreItem>
</file>

<file path=customXml/itemProps27.xml><?xml version="1.0" encoding="utf-8"?>
<ds:datastoreItem xmlns:ds="http://schemas.openxmlformats.org/officeDocument/2006/customXml" ds:itemID="{8B80F716-8A2D-4E75-BC80-C98B709E0C71}">
  <ds:schemaRefs>
    <ds:schemaRef ds:uri="http://www.w3.org/2001/XMLSchema"/>
  </ds:schemaRefs>
</ds:datastoreItem>
</file>

<file path=customXml/itemProps28.xml><?xml version="1.0" encoding="utf-8"?>
<ds:datastoreItem xmlns:ds="http://schemas.openxmlformats.org/officeDocument/2006/customXml" ds:itemID="{ED08CD19-3202-4159-9C23-BDB875FF8B29}">
  <ds:schemaRefs>
    <ds:schemaRef ds:uri="http://www.w3.org/2001/XMLSchema"/>
  </ds:schemaRefs>
</ds:datastoreItem>
</file>

<file path=customXml/itemProps29.xml><?xml version="1.0" encoding="utf-8"?>
<ds:datastoreItem xmlns:ds="http://schemas.openxmlformats.org/officeDocument/2006/customXml" ds:itemID="{6976FD9E-361B-4502-B047-FD558B6F42E4}">
  <ds:schemaRefs>
    <ds:schemaRef ds:uri="http://www.w3.org/2001/XMLSchema"/>
  </ds:schemaRefs>
</ds:datastoreItem>
</file>

<file path=customXml/itemProps3.xml><?xml version="1.0" encoding="utf-8"?>
<ds:datastoreItem xmlns:ds="http://schemas.openxmlformats.org/officeDocument/2006/customXml" ds:itemID="{59FF60E1-E3A5-48EE-9FC1-39A09AF817D4}">
  <ds:schemaRefs>
    <ds:schemaRef ds:uri="http://www.w3.org/2001/XMLSchema"/>
  </ds:schemaRefs>
</ds:datastoreItem>
</file>

<file path=customXml/itemProps30.xml><?xml version="1.0" encoding="utf-8"?>
<ds:datastoreItem xmlns:ds="http://schemas.openxmlformats.org/officeDocument/2006/customXml" ds:itemID="{F14CBA09-FEAF-404B-987F-1AB49AD0F098}">
  <ds:schemaRefs>
    <ds:schemaRef ds:uri="http://www.w3.org/2001/XMLSchema"/>
  </ds:schemaRefs>
</ds:datastoreItem>
</file>

<file path=customXml/itemProps31.xml><?xml version="1.0" encoding="utf-8"?>
<ds:datastoreItem xmlns:ds="http://schemas.openxmlformats.org/officeDocument/2006/customXml" ds:itemID="{C738ED15-1E2E-440D-AC96-619C463D73F8}">
  <ds:schemaRefs>
    <ds:schemaRef ds:uri="http://www.w3.org/2001/XMLSchema"/>
  </ds:schemaRefs>
</ds:datastoreItem>
</file>

<file path=customXml/itemProps32.xml><?xml version="1.0" encoding="utf-8"?>
<ds:datastoreItem xmlns:ds="http://schemas.openxmlformats.org/officeDocument/2006/customXml" ds:itemID="{13D7F2E5-4E81-406D-9D0E-E52857BE56E5}">
  <ds:schemaRefs>
    <ds:schemaRef ds:uri="http://www.w3.org/2001/XMLSchema"/>
  </ds:schemaRefs>
</ds:datastoreItem>
</file>

<file path=customXml/itemProps33.xml><?xml version="1.0" encoding="utf-8"?>
<ds:datastoreItem xmlns:ds="http://schemas.openxmlformats.org/officeDocument/2006/customXml" ds:itemID="{5B031F8F-49EC-47A9-A5AC-FFE3DC9E5A05}">
  <ds:schemaRefs>
    <ds:schemaRef ds:uri="http://www.w3.org/2001/XMLSchema"/>
  </ds:schemaRefs>
</ds:datastoreItem>
</file>

<file path=customXml/itemProps34.xml><?xml version="1.0" encoding="utf-8"?>
<ds:datastoreItem xmlns:ds="http://schemas.openxmlformats.org/officeDocument/2006/customXml" ds:itemID="{3ED5E383-240B-4F24-A7CC-F349B3A12CF6}">
  <ds:schemaRefs>
    <ds:schemaRef ds:uri="http://www.w3.org/2001/XMLSchema"/>
  </ds:schemaRefs>
</ds:datastoreItem>
</file>

<file path=customXml/itemProps35.xml><?xml version="1.0" encoding="utf-8"?>
<ds:datastoreItem xmlns:ds="http://schemas.openxmlformats.org/officeDocument/2006/customXml" ds:itemID="{6B1F5878-E454-48B9-AE28-12E9657CE09F}">
  <ds:schemaRefs>
    <ds:schemaRef ds:uri="http://www.w3.org/2001/XMLSchema"/>
  </ds:schemaRefs>
</ds:datastoreItem>
</file>

<file path=customXml/itemProps36.xml><?xml version="1.0" encoding="utf-8"?>
<ds:datastoreItem xmlns:ds="http://schemas.openxmlformats.org/officeDocument/2006/customXml" ds:itemID="{AA1071F4-25EF-4164-A19A-9F46B98E940D}">
  <ds:schemaRefs>
    <ds:schemaRef ds:uri="http://www.w3.org/2001/XMLSchema"/>
  </ds:schemaRefs>
</ds:datastoreItem>
</file>

<file path=customXml/itemProps37.xml><?xml version="1.0" encoding="utf-8"?>
<ds:datastoreItem xmlns:ds="http://schemas.openxmlformats.org/officeDocument/2006/customXml" ds:itemID="{951ABEEF-F159-44D7-AE4A-50CFA1415A36}">
  <ds:schemaRefs>
    <ds:schemaRef ds:uri="http://www.w3.org/2001/XMLSchema"/>
  </ds:schemaRefs>
</ds:datastoreItem>
</file>

<file path=customXml/itemProps38.xml><?xml version="1.0" encoding="utf-8"?>
<ds:datastoreItem xmlns:ds="http://schemas.openxmlformats.org/officeDocument/2006/customXml" ds:itemID="{9D125730-63B3-4611-99E5-A47E22D5544D}">
  <ds:schemaRefs>
    <ds:schemaRef ds:uri="http://www.w3.org/2001/XMLSchema"/>
  </ds:schemaRefs>
</ds:datastoreItem>
</file>

<file path=customXml/itemProps39.xml><?xml version="1.0" encoding="utf-8"?>
<ds:datastoreItem xmlns:ds="http://schemas.openxmlformats.org/officeDocument/2006/customXml" ds:itemID="{7F519F32-07E3-42B5-945E-A2CA36632EB7}">
  <ds:schemaRefs>
    <ds:schemaRef ds:uri="http://www.w3.org/2001/XMLSchema"/>
  </ds:schemaRefs>
</ds:datastoreItem>
</file>

<file path=customXml/itemProps4.xml><?xml version="1.0" encoding="utf-8"?>
<ds:datastoreItem xmlns:ds="http://schemas.openxmlformats.org/officeDocument/2006/customXml" ds:itemID="{4340FEB0-D1F6-43A9-89A1-B285428DA6C2}">
  <ds:schemaRefs>
    <ds:schemaRef ds:uri="http://www.w3.org/2001/XMLSchema"/>
  </ds:schemaRefs>
</ds:datastoreItem>
</file>

<file path=customXml/itemProps40.xml><?xml version="1.0" encoding="utf-8"?>
<ds:datastoreItem xmlns:ds="http://schemas.openxmlformats.org/officeDocument/2006/customXml" ds:itemID="{DD920F83-0E98-4EB9-82F0-D951F9CBE23D}">
  <ds:schemaRefs>
    <ds:schemaRef ds:uri="http://www.w3.org/2001/XMLSchema"/>
  </ds:schemaRefs>
</ds:datastoreItem>
</file>

<file path=customXml/itemProps41.xml><?xml version="1.0" encoding="utf-8"?>
<ds:datastoreItem xmlns:ds="http://schemas.openxmlformats.org/officeDocument/2006/customXml" ds:itemID="{86E9DB7A-C649-4675-B50A-1BE58C3421E5}">
  <ds:schemaRefs>
    <ds:schemaRef ds:uri="http://www.w3.org/2001/XMLSchema"/>
  </ds:schemaRefs>
</ds:datastoreItem>
</file>

<file path=customXml/itemProps42.xml><?xml version="1.0" encoding="utf-8"?>
<ds:datastoreItem xmlns:ds="http://schemas.openxmlformats.org/officeDocument/2006/customXml" ds:itemID="{E23B7AD4-F326-43A2-826D-FC801BBAC9B1}">
  <ds:schemaRefs>
    <ds:schemaRef ds:uri="http://www.w3.org/2001/XMLSchema"/>
  </ds:schemaRefs>
</ds:datastoreItem>
</file>

<file path=customXml/itemProps43.xml><?xml version="1.0" encoding="utf-8"?>
<ds:datastoreItem xmlns:ds="http://schemas.openxmlformats.org/officeDocument/2006/customXml" ds:itemID="{298E56BD-E4A9-4B2C-89B3-86B7C0EB7FE2}">
  <ds:schemaRefs>
    <ds:schemaRef ds:uri="http://www.w3.org/2001/XMLSchema"/>
  </ds:schemaRefs>
</ds:datastoreItem>
</file>

<file path=customXml/itemProps44.xml><?xml version="1.0" encoding="utf-8"?>
<ds:datastoreItem xmlns:ds="http://schemas.openxmlformats.org/officeDocument/2006/customXml" ds:itemID="{E917FBD8-6C97-4CD7-97F4-1E1500CE9A9C}">
  <ds:schemaRefs>
    <ds:schemaRef ds:uri="http://www.w3.org/2001/XMLSchema"/>
  </ds:schemaRefs>
</ds:datastoreItem>
</file>

<file path=customXml/itemProps45.xml><?xml version="1.0" encoding="utf-8"?>
<ds:datastoreItem xmlns:ds="http://schemas.openxmlformats.org/officeDocument/2006/customXml" ds:itemID="{535DD0E2-5F87-46D2-ADCB-BF3B14328B93}">
  <ds:schemaRefs>
    <ds:schemaRef ds:uri="http://www.w3.org/2001/XMLSchema"/>
  </ds:schemaRefs>
</ds:datastoreItem>
</file>

<file path=customXml/itemProps46.xml><?xml version="1.0" encoding="utf-8"?>
<ds:datastoreItem xmlns:ds="http://schemas.openxmlformats.org/officeDocument/2006/customXml" ds:itemID="{02EDAAD7-30B6-4ACD-BA32-F10318B4E3BB}">
  <ds:schemaRefs>
    <ds:schemaRef ds:uri="http://www.w3.org/2001/XMLSchema"/>
  </ds:schemaRefs>
</ds:datastoreItem>
</file>

<file path=customXml/itemProps47.xml><?xml version="1.0" encoding="utf-8"?>
<ds:datastoreItem xmlns:ds="http://schemas.openxmlformats.org/officeDocument/2006/customXml" ds:itemID="{141B2937-7875-4AC8-9EAF-310928ACDCAC}">
  <ds:schemaRefs>
    <ds:schemaRef ds:uri="http://www.w3.org/2001/XMLSchema"/>
  </ds:schemaRefs>
</ds:datastoreItem>
</file>

<file path=customXml/itemProps48.xml><?xml version="1.0" encoding="utf-8"?>
<ds:datastoreItem xmlns:ds="http://schemas.openxmlformats.org/officeDocument/2006/customXml" ds:itemID="{15550D2E-77D5-4107-9EB9-5BD1AA00DE54}">
  <ds:schemaRefs>
    <ds:schemaRef ds:uri="http://www.w3.org/2001/XMLSchema"/>
  </ds:schemaRefs>
</ds:datastoreItem>
</file>

<file path=customXml/itemProps49.xml><?xml version="1.0" encoding="utf-8"?>
<ds:datastoreItem xmlns:ds="http://schemas.openxmlformats.org/officeDocument/2006/customXml" ds:itemID="{4A8EF070-B7A1-4D20-AA54-61F173CA2706}">
  <ds:schemaRefs>
    <ds:schemaRef ds:uri="http://www.w3.org/2001/XMLSchema"/>
  </ds:schemaRefs>
</ds:datastoreItem>
</file>

<file path=customXml/itemProps5.xml><?xml version="1.0" encoding="utf-8"?>
<ds:datastoreItem xmlns:ds="http://schemas.openxmlformats.org/officeDocument/2006/customXml" ds:itemID="{E571E618-B32B-4FB0-BD5B-D83EAD2F7B68}">
  <ds:schemaRefs>
    <ds:schemaRef ds:uri="http://www.w3.org/2001/XMLSchema"/>
  </ds:schemaRefs>
</ds:datastoreItem>
</file>

<file path=customXml/itemProps50.xml><?xml version="1.0" encoding="utf-8"?>
<ds:datastoreItem xmlns:ds="http://schemas.openxmlformats.org/officeDocument/2006/customXml" ds:itemID="{E4CF58FF-8B25-476F-8B2F-439CAFE774DB}">
  <ds:schemaRefs>
    <ds:schemaRef ds:uri="http://www.w3.org/2001/XMLSchema"/>
  </ds:schemaRefs>
</ds:datastoreItem>
</file>

<file path=customXml/itemProps51.xml><?xml version="1.0" encoding="utf-8"?>
<ds:datastoreItem xmlns:ds="http://schemas.openxmlformats.org/officeDocument/2006/customXml" ds:itemID="{CBCDAA35-3887-4D0B-A127-26F02BD3F3B7}">
  <ds:schemaRefs>
    <ds:schemaRef ds:uri="http://www.w3.org/2001/XMLSchema"/>
  </ds:schemaRefs>
</ds:datastoreItem>
</file>

<file path=customXml/itemProps52.xml><?xml version="1.0" encoding="utf-8"?>
<ds:datastoreItem xmlns:ds="http://schemas.openxmlformats.org/officeDocument/2006/customXml" ds:itemID="{ED525141-5ACC-4F8C-ABD4-201A699A5F61}">
  <ds:schemaRefs>
    <ds:schemaRef ds:uri="http://www.w3.org/2001/XMLSchema"/>
  </ds:schemaRefs>
</ds:datastoreItem>
</file>

<file path=customXml/itemProps53.xml><?xml version="1.0" encoding="utf-8"?>
<ds:datastoreItem xmlns:ds="http://schemas.openxmlformats.org/officeDocument/2006/customXml" ds:itemID="{010DCB56-5374-43C9-8CB3-EA2DBB62B635}">
  <ds:schemaRefs>
    <ds:schemaRef ds:uri="http://www.w3.org/2001/XMLSchema"/>
  </ds:schemaRefs>
</ds:datastoreItem>
</file>

<file path=customXml/itemProps54.xml><?xml version="1.0" encoding="utf-8"?>
<ds:datastoreItem xmlns:ds="http://schemas.openxmlformats.org/officeDocument/2006/customXml" ds:itemID="{6ADCAC67-3F1D-4007-983F-762BE2D4201E}">
  <ds:schemaRefs>
    <ds:schemaRef ds:uri="http://www.w3.org/2001/XMLSchema"/>
  </ds:schemaRefs>
</ds:datastoreItem>
</file>

<file path=customXml/itemProps55.xml><?xml version="1.0" encoding="utf-8"?>
<ds:datastoreItem xmlns:ds="http://schemas.openxmlformats.org/officeDocument/2006/customXml" ds:itemID="{DBB30C88-CD65-462F-B924-FDEB7A0F09BD}">
  <ds:schemaRefs>
    <ds:schemaRef ds:uri="http://www.w3.org/2001/XMLSchema"/>
  </ds:schemaRefs>
</ds:datastoreItem>
</file>

<file path=customXml/itemProps56.xml><?xml version="1.0" encoding="utf-8"?>
<ds:datastoreItem xmlns:ds="http://schemas.openxmlformats.org/officeDocument/2006/customXml" ds:itemID="{A8AF85A5-8624-402F-BBEE-89D2344CA2F2}">
  <ds:schemaRefs>
    <ds:schemaRef ds:uri="http://www.w3.org/2001/XMLSchema"/>
  </ds:schemaRefs>
</ds:datastoreItem>
</file>

<file path=customXml/itemProps57.xml><?xml version="1.0" encoding="utf-8"?>
<ds:datastoreItem xmlns:ds="http://schemas.openxmlformats.org/officeDocument/2006/customXml" ds:itemID="{12596248-0EEF-4097-BAA4-A15BD6DE9648}">
  <ds:schemaRefs>
    <ds:schemaRef ds:uri="http://www.w3.org/2001/XMLSchema"/>
  </ds:schemaRefs>
</ds:datastoreItem>
</file>

<file path=customXml/itemProps58.xml><?xml version="1.0" encoding="utf-8"?>
<ds:datastoreItem xmlns:ds="http://schemas.openxmlformats.org/officeDocument/2006/customXml" ds:itemID="{8C1A4997-C63A-4056-985E-7F42901B91FE}">
  <ds:schemaRefs>
    <ds:schemaRef ds:uri="http://www.w3.org/2001/XMLSchema"/>
  </ds:schemaRefs>
</ds:datastoreItem>
</file>

<file path=customXml/itemProps59.xml><?xml version="1.0" encoding="utf-8"?>
<ds:datastoreItem xmlns:ds="http://schemas.openxmlformats.org/officeDocument/2006/customXml" ds:itemID="{342181A4-8BE3-4EDA-BFC8-2F0D25E1A227}">
  <ds:schemaRefs>
    <ds:schemaRef ds:uri="http://www.w3.org/2001/XMLSchema"/>
  </ds:schemaRefs>
</ds:datastoreItem>
</file>

<file path=customXml/itemProps6.xml><?xml version="1.0" encoding="utf-8"?>
<ds:datastoreItem xmlns:ds="http://schemas.openxmlformats.org/officeDocument/2006/customXml" ds:itemID="{36521F22-0186-4262-8998-4B3239F3A520}">
  <ds:schemaRefs>
    <ds:schemaRef ds:uri="http://www.w3.org/2001/XMLSchema"/>
  </ds:schemaRefs>
</ds:datastoreItem>
</file>

<file path=customXml/itemProps60.xml><?xml version="1.0" encoding="utf-8"?>
<ds:datastoreItem xmlns:ds="http://schemas.openxmlformats.org/officeDocument/2006/customXml" ds:itemID="{EB215DF9-01BA-45C2-AD35-828BC7E93897}">
  <ds:schemaRefs>
    <ds:schemaRef ds:uri="http://www.w3.org/2001/XMLSchema"/>
  </ds:schemaRefs>
</ds:datastoreItem>
</file>

<file path=customXml/itemProps61.xml><?xml version="1.0" encoding="utf-8"?>
<ds:datastoreItem xmlns:ds="http://schemas.openxmlformats.org/officeDocument/2006/customXml" ds:itemID="{7DA24DAB-60CD-40FC-95D9-38117BAB5CB6}">
  <ds:schemaRefs>
    <ds:schemaRef ds:uri="http://www.w3.org/2001/XMLSchema"/>
  </ds:schemaRefs>
</ds:datastoreItem>
</file>

<file path=customXml/itemProps62.xml><?xml version="1.0" encoding="utf-8"?>
<ds:datastoreItem xmlns:ds="http://schemas.openxmlformats.org/officeDocument/2006/customXml" ds:itemID="{2BEC89F6-AC8C-427D-ACB6-641B828E724F}">
  <ds:schemaRefs>
    <ds:schemaRef ds:uri="http://www.w3.org/2001/XMLSchema"/>
  </ds:schemaRefs>
</ds:datastoreItem>
</file>

<file path=customXml/itemProps63.xml><?xml version="1.0" encoding="utf-8"?>
<ds:datastoreItem xmlns:ds="http://schemas.openxmlformats.org/officeDocument/2006/customXml" ds:itemID="{DA0D7262-3614-4B9F-9EAE-9BE63229446B}">
  <ds:schemaRefs>
    <ds:schemaRef ds:uri="http://www.w3.org/2001/XMLSchema"/>
  </ds:schemaRefs>
</ds:datastoreItem>
</file>

<file path=customXml/itemProps64.xml><?xml version="1.0" encoding="utf-8"?>
<ds:datastoreItem xmlns:ds="http://schemas.openxmlformats.org/officeDocument/2006/customXml" ds:itemID="{DD17EEC6-5F8B-4310-BB96-6C3EEF0EA269}">
  <ds:schemaRefs>
    <ds:schemaRef ds:uri="http://www.w3.org/2001/XMLSchema"/>
  </ds:schemaRefs>
</ds:datastoreItem>
</file>

<file path=customXml/itemProps65.xml><?xml version="1.0" encoding="utf-8"?>
<ds:datastoreItem xmlns:ds="http://schemas.openxmlformats.org/officeDocument/2006/customXml" ds:itemID="{565409DD-451C-4DEC-A61F-FAFB5DC79558}">
  <ds:schemaRefs>
    <ds:schemaRef ds:uri="http://www.w3.org/2001/XMLSchema"/>
  </ds:schemaRefs>
</ds:datastoreItem>
</file>

<file path=customXml/itemProps66.xml><?xml version="1.0" encoding="utf-8"?>
<ds:datastoreItem xmlns:ds="http://schemas.openxmlformats.org/officeDocument/2006/customXml" ds:itemID="{C41181A3-BF44-4324-AECB-875CE9EE15F3}">
  <ds:schemaRefs>
    <ds:schemaRef ds:uri="http://www.w3.org/2001/XMLSchema"/>
  </ds:schemaRefs>
</ds:datastoreItem>
</file>

<file path=customXml/itemProps67.xml><?xml version="1.0" encoding="utf-8"?>
<ds:datastoreItem xmlns:ds="http://schemas.openxmlformats.org/officeDocument/2006/customXml" ds:itemID="{908A442A-272A-4084-8BFF-86F399EE53D1}">
  <ds:schemaRefs>
    <ds:schemaRef ds:uri="http://www.w3.org/2001/XMLSchema"/>
  </ds:schemaRefs>
</ds:datastoreItem>
</file>

<file path=customXml/itemProps68.xml><?xml version="1.0" encoding="utf-8"?>
<ds:datastoreItem xmlns:ds="http://schemas.openxmlformats.org/officeDocument/2006/customXml" ds:itemID="{53BF8A3E-D6E2-4C9E-BA0D-7A0876A2C36A}">
  <ds:schemaRefs>
    <ds:schemaRef ds:uri="http://www.w3.org/2001/XMLSchema"/>
  </ds:schemaRefs>
</ds:datastoreItem>
</file>

<file path=customXml/itemProps69.xml><?xml version="1.0" encoding="utf-8"?>
<ds:datastoreItem xmlns:ds="http://schemas.openxmlformats.org/officeDocument/2006/customXml" ds:itemID="{1D6D65ED-ED08-4A64-A69C-5771E8864810}">
  <ds:schemaRefs>
    <ds:schemaRef ds:uri="http://www.w3.org/2001/XMLSchema"/>
  </ds:schemaRefs>
</ds:datastoreItem>
</file>

<file path=customXml/itemProps7.xml><?xml version="1.0" encoding="utf-8"?>
<ds:datastoreItem xmlns:ds="http://schemas.openxmlformats.org/officeDocument/2006/customXml" ds:itemID="{9B333AB5-3357-4D07-93E0-A8BB3B59721F}">
  <ds:schemaRefs>
    <ds:schemaRef ds:uri="http://www.w3.org/2001/XMLSchema"/>
  </ds:schemaRefs>
</ds:datastoreItem>
</file>

<file path=customXml/itemProps70.xml><?xml version="1.0" encoding="utf-8"?>
<ds:datastoreItem xmlns:ds="http://schemas.openxmlformats.org/officeDocument/2006/customXml" ds:itemID="{E5504793-1271-4022-BCB6-0BA4DBC2D81F}">
  <ds:schemaRefs>
    <ds:schemaRef ds:uri="http://www.w3.org/2001/XMLSchema"/>
  </ds:schemaRefs>
</ds:datastoreItem>
</file>

<file path=customXml/itemProps71.xml><?xml version="1.0" encoding="utf-8"?>
<ds:datastoreItem xmlns:ds="http://schemas.openxmlformats.org/officeDocument/2006/customXml" ds:itemID="{D920BC7D-0E74-416C-8543-B96BBED6515E}">
  <ds:schemaRefs>
    <ds:schemaRef ds:uri="http://www.w3.org/2001/XMLSchema"/>
  </ds:schemaRefs>
</ds:datastoreItem>
</file>

<file path=customXml/itemProps72.xml><?xml version="1.0" encoding="utf-8"?>
<ds:datastoreItem xmlns:ds="http://schemas.openxmlformats.org/officeDocument/2006/customXml" ds:itemID="{6271BEF7-E2C9-4F83-AD13-97297EF11C57}">
  <ds:schemaRefs>
    <ds:schemaRef ds:uri="http://www.w3.org/2001/XMLSchema"/>
  </ds:schemaRefs>
</ds:datastoreItem>
</file>

<file path=customXml/itemProps73.xml><?xml version="1.0" encoding="utf-8"?>
<ds:datastoreItem xmlns:ds="http://schemas.openxmlformats.org/officeDocument/2006/customXml" ds:itemID="{7F82062E-9818-4653-A31B-81D65328C525}">
  <ds:schemaRefs>
    <ds:schemaRef ds:uri="http://www.w3.org/2001/XMLSchema"/>
  </ds:schemaRefs>
</ds:datastoreItem>
</file>

<file path=customXml/itemProps74.xml><?xml version="1.0" encoding="utf-8"?>
<ds:datastoreItem xmlns:ds="http://schemas.openxmlformats.org/officeDocument/2006/customXml" ds:itemID="{F4497770-156D-4938-BA98-5B2E06CE31CC}">
  <ds:schemaRefs>
    <ds:schemaRef ds:uri="http://www.w3.org/2001/XMLSchema"/>
  </ds:schemaRefs>
</ds:datastoreItem>
</file>

<file path=customXml/itemProps75.xml><?xml version="1.0" encoding="utf-8"?>
<ds:datastoreItem xmlns:ds="http://schemas.openxmlformats.org/officeDocument/2006/customXml" ds:itemID="{195FA1B4-5F2B-4841-AA39-280E1384A90E}">
  <ds:schemaRefs>
    <ds:schemaRef ds:uri="http://www.w3.org/2001/XMLSchema"/>
  </ds:schemaRefs>
</ds:datastoreItem>
</file>

<file path=customXml/itemProps76.xml><?xml version="1.0" encoding="utf-8"?>
<ds:datastoreItem xmlns:ds="http://schemas.openxmlformats.org/officeDocument/2006/customXml" ds:itemID="{281140D0-CFF4-4662-9C45-8943C23FC066}">
  <ds:schemaRefs>
    <ds:schemaRef ds:uri="http://www.w3.org/2001/XMLSchema"/>
  </ds:schemaRefs>
</ds:datastoreItem>
</file>

<file path=customXml/itemProps77.xml><?xml version="1.0" encoding="utf-8"?>
<ds:datastoreItem xmlns:ds="http://schemas.openxmlformats.org/officeDocument/2006/customXml" ds:itemID="{46760DC7-3852-4A76-A565-7C6D15F74909}">
  <ds:schemaRefs>
    <ds:schemaRef ds:uri="http://www.w3.org/2001/XMLSchema"/>
  </ds:schemaRefs>
</ds:datastoreItem>
</file>

<file path=customXml/itemProps78.xml><?xml version="1.0" encoding="utf-8"?>
<ds:datastoreItem xmlns:ds="http://schemas.openxmlformats.org/officeDocument/2006/customXml" ds:itemID="{9B5F137D-4CB9-4670-AA96-BB1DCA51AE80}">
  <ds:schemaRefs>
    <ds:schemaRef ds:uri="http://www.w3.org/2001/XMLSchema"/>
  </ds:schemaRefs>
</ds:datastoreItem>
</file>

<file path=customXml/itemProps79.xml><?xml version="1.0" encoding="utf-8"?>
<ds:datastoreItem xmlns:ds="http://schemas.openxmlformats.org/officeDocument/2006/customXml" ds:itemID="{E3C83210-83F3-4052-93A1-34C0F01E9190}">
  <ds:schemaRefs>
    <ds:schemaRef ds:uri="http://www.w3.org/2001/XMLSchema"/>
  </ds:schemaRefs>
</ds:datastoreItem>
</file>

<file path=customXml/itemProps8.xml><?xml version="1.0" encoding="utf-8"?>
<ds:datastoreItem xmlns:ds="http://schemas.openxmlformats.org/officeDocument/2006/customXml" ds:itemID="{A91D9F9A-E0C0-40D9-91EE-83FC0ACBFB93}">
  <ds:schemaRefs>
    <ds:schemaRef ds:uri="http://www.w3.org/2001/XMLSchema"/>
  </ds:schemaRefs>
</ds:datastoreItem>
</file>

<file path=customXml/itemProps80.xml><?xml version="1.0" encoding="utf-8"?>
<ds:datastoreItem xmlns:ds="http://schemas.openxmlformats.org/officeDocument/2006/customXml" ds:itemID="{268400DD-65DB-470B-A06A-A85C4BBFF02F}">
  <ds:schemaRefs>
    <ds:schemaRef ds:uri="http://www.w3.org/2001/XMLSchema"/>
  </ds:schemaRefs>
</ds:datastoreItem>
</file>

<file path=customXml/itemProps81.xml><?xml version="1.0" encoding="utf-8"?>
<ds:datastoreItem xmlns:ds="http://schemas.openxmlformats.org/officeDocument/2006/customXml" ds:itemID="{9AB6D5B8-A713-49FD-B8B6-C61EDC3C2D4F}">
  <ds:schemaRefs>
    <ds:schemaRef ds:uri="http://www.w3.org/2001/XMLSchema"/>
  </ds:schemaRefs>
</ds:datastoreItem>
</file>

<file path=customXml/itemProps82.xml><?xml version="1.0" encoding="utf-8"?>
<ds:datastoreItem xmlns:ds="http://schemas.openxmlformats.org/officeDocument/2006/customXml" ds:itemID="{1B56CE09-FC08-4885-AE1B-F340A9EB0ACA}">
  <ds:schemaRefs>
    <ds:schemaRef ds:uri="http://www.w3.org/2001/XMLSchema"/>
  </ds:schemaRefs>
</ds:datastoreItem>
</file>

<file path=customXml/itemProps83.xml><?xml version="1.0" encoding="utf-8"?>
<ds:datastoreItem xmlns:ds="http://schemas.openxmlformats.org/officeDocument/2006/customXml" ds:itemID="{3C5037D8-1C10-48FC-B574-3E2A96303063}">
  <ds:schemaRefs>
    <ds:schemaRef ds:uri="http://www.w3.org/2001/XMLSchema"/>
  </ds:schemaRefs>
</ds:datastoreItem>
</file>

<file path=customXml/itemProps84.xml><?xml version="1.0" encoding="utf-8"?>
<ds:datastoreItem xmlns:ds="http://schemas.openxmlformats.org/officeDocument/2006/customXml" ds:itemID="{5C5906CC-9577-46AE-A72B-F079BE5A9DF9}">
  <ds:schemaRefs>
    <ds:schemaRef ds:uri="http://www.w3.org/2001/XMLSchema"/>
  </ds:schemaRefs>
</ds:datastoreItem>
</file>

<file path=customXml/itemProps85.xml><?xml version="1.0" encoding="utf-8"?>
<ds:datastoreItem xmlns:ds="http://schemas.openxmlformats.org/officeDocument/2006/customXml" ds:itemID="{98011012-FFBA-4B95-ADFA-A0566A159E23}">
  <ds:schemaRefs>
    <ds:schemaRef ds:uri="http://www.w3.org/2001/XMLSchema"/>
  </ds:schemaRefs>
</ds:datastoreItem>
</file>

<file path=customXml/itemProps86.xml><?xml version="1.0" encoding="utf-8"?>
<ds:datastoreItem xmlns:ds="http://schemas.openxmlformats.org/officeDocument/2006/customXml" ds:itemID="{C3CA6657-3670-4AF7-938A-A31BF3220247}">
  <ds:schemaRefs>
    <ds:schemaRef ds:uri="http://www.w3.org/2001/XMLSchema"/>
  </ds:schemaRefs>
</ds:datastoreItem>
</file>

<file path=customXml/itemProps87.xml><?xml version="1.0" encoding="utf-8"?>
<ds:datastoreItem xmlns:ds="http://schemas.openxmlformats.org/officeDocument/2006/customXml" ds:itemID="{D14872BF-36DF-44ED-AFBA-A9DEF6435A9D}">
  <ds:schemaRefs>
    <ds:schemaRef ds:uri="http://www.w3.org/2001/XMLSchema"/>
  </ds:schemaRefs>
</ds:datastoreItem>
</file>

<file path=customXml/itemProps88.xml><?xml version="1.0" encoding="utf-8"?>
<ds:datastoreItem xmlns:ds="http://schemas.openxmlformats.org/officeDocument/2006/customXml" ds:itemID="{F59C340D-4F57-43A3-B5CD-4712B5DB8E9D}">
  <ds:schemaRefs>
    <ds:schemaRef ds:uri="http://www.w3.org/2001/XMLSchema"/>
  </ds:schemaRefs>
</ds:datastoreItem>
</file>

<file path=customXml/itemProps89.xml><?xml version="1.0" encoding="utf-8"?>
<ds:datastoreItem xmlns:ds="http://schemas.openxmlformats.org/officeDocument/2006/customXml" ds:itemID="{58D5BD1F-730D-48A3-9292-FAC8A5BA36E5}">
  <ds:schemaRefs>
    <ds:schemaRef ds:uri="http://www.w3.org/2001/XMLSchema"/>
  </ds:schemaRefs>
</ds:datastoreItem>
</file>

<file path=customXml/itemProps9.xml><?xml version="1.0" encoding="utf-8"?>
<ds:datastoreItem xmlns:ds="http://schemas.openxmlformats.org/officeDocument/2006/customXml" ds:itemID="{A433B477-A6A8-41C3-BA19-81B558BE96F6}">
  <ds:schemaRefs>
    <ds:schemaRef ds:uri="http://www.w3.org/2001/XMLSchema"/>
  </ds:schemaRefs>
</ds:datastoreItem>
</file>

<file path=customXml/itemProps90.xml><?xml version="1.0" encoding="utf-8"?>
<ds:datastoreItem xmlns:ds="http://schemas.openxmlformats.org/officeDocument/2006/customXml" ds:itemID="{4870EA2B-3E9F-4FC4-928B-AAE6526BEC30}">
  <ds:schemaRefs>
    <ds:schemaRef ds:uri="http://www.w3.org/2001/XMLSchema"/>
  </ds:schemaRefs>
</ds:datastoreItem>
</file>

<file path=customXml/itemProps91.xml><?xml version="1.0" encoding="utf-8"?>
<ds:datastoreItem xmlns:ds="http://schemas.openxmlformats.org/officeDocument/2006/customXml" ds:itemID="{CD83F068-CFFC-4A56-8F60-DBF5F07AEAFA}">
  <ds:schemaRefs>
    <ds:schemaRef ds:uri="http://www.w3.org/2001/XMLSchema"/>
  </ds:schemaRefs>
</ds:datastoreItem>
</file>

<file path=customXml/itemProps92.xml><?xml version="1.0" encoding="utf-8"?>
<ds:datastoreItem xmlns:ds="http://schemas.openxmlformats.org/officeDocument/2006/customXml" ds:itemID="{C0A9E082-695A-4227-A547-47002C970CDA}">
  <ds:schemaRefs>
    <ds:schemaRef ds:uri="http://www.w3.org/2001/XMLSchema"/>
  </ds:schemaRefs>
</ds:datastoreItem>
</file>

<file path=customXml/itemProps93.xml><?xml version="1.0" encoding="utf-8"?>
<ds:datastoreItem xmlns:ds="http://schemas.openxmlformats.org/officeDocument/2006/customXml" ds:itemID="{F1ED76DE-84B5-4E9E-812F-4F0E4B43E97B}">
  <ds:schemaRefs>
    <ds:schemaRef ds:uri="http://www.w3.org/2001/XMLSchema"/>
  </ds:schemaRefs>
</ds:datastoreItem>
</file>

<file path=customXml/itemProps94.xml><?xml version="1.0" encoding="utf-8"?>
<ds:datastoreItem xmlns:ds="http://schemas.openxmlformats.org/officeDocument/2006/customXml" ds:itemID="{7514C59C-37A2-4548-8176-DEE012C681C8}">
  <ds:schemaRefs>
    <ds:schemaRef ds:uri="http://www.w3.org/2001/XMLSchema"/>
  </ds:schemaRefs>
</ds:datastoreItem>
</file>

<file path=customXml/itemProps95.xml><?xml version="1.0" encoding="utf-8"?>
<ds:datastoreItem xmlns:ds="http://schemas.openxmlformats.org/officeDocument/2006/customXml" ds:itemID="{46E94B33-7348-4459-926B-BB099A7ABDD9}">
  <ds:schemaRefs>
    <ds:schemaRef ds:uri="http://www.w3.org/2001/XMLSchema"/>
  </ds:schemaRefs>
</ds:datastoreItem>
</file>

<file path=customXml/itemProps96.xml><?xml version="1.0" encoding="utf-8"?>
<ds:datastoreItem xmlns:ds="http://schemas.openxmlformats.org/officeDocument/2006/customXml" ds:itemID="{4F8795E7-FDA5-4515-AF25-E37DF3EBB4BE}">
  <ds:schemaRefs>
    <ds:schemaRef ds:uri="http://www.w3.org/2001/XMLSchema"/>
  </ds:schemaRefs>
</ds:datastoreItem>
</file>

<file path=customXml/itemProps97.xml><?xml version="1.0" encoding="utf-8"?>
<ds:datastoreItem xmlns:ds="http://schemas.openxmlformats.org/officeDocument/2006/customXml" ds:itemID="{BD7E9302-8AE0-4560-A674-FDD0D8F7A5AD}">
  <ds:schemaRefs>
    <ds:schemaRef ds:uri="http://www.w3.org/2001/XMLSchema"/>
  </ds:schemaRefs>
</ds:datastoreItem>
</file>

<file path=customXml/itemProps98.xml><?xml version="1.0" encoding="utf-8"?>
<ds:datastoreItem xmlns:ds="http://schemas.openxmlformats.org/officeDocument/2006/customXml" ds:itemID="{EA56DF1C-E699-4B8D-81DA-12283D7DDD50}">
  <ds:schemaRefs>
    <ds:schemaRef ds:uri="http://www.w3.org/2001/XMLSchema"/>
  </ds:schemaRefs>
</ds:datastoreItem>
</file>

<file path=customXml/itemProps99.xml><?xml version="1.0" encoding="utf-8"?>
<ds:datastoreItem xmlns:ds="http://schemas.openxmlformats.org/officeDocument/2006/customXml" ds:itemID="{9A68FA2D-19A8-41BE-A7DA-CF9E2C91C1E2}">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856</TotalTime>
  <Words>381</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DIN OT</vt:lpstr>
      <vt:lpstr>Marsh McLennan</vt:lpstr>
      <vt:lpstr>2_Marsh McLennan</vt:lpstr>
      <vt:lpstr>Risk Analysis Charts</vt:lpstr>
      <vt:lpstr>FRAIS DE DÉFENSE EN MOYENNE PAR RÉCLAMATION</vt:lpstr>
      <vt:lpstr>INDEMNITÉ OU FRAIS DE DÉFENSE</vt:lpstr>
      <vt:lpstr>PROFIL DES LIMITES</vt:lpstr>
      <vt:lpstr>EXEMPLE DE RÉCLAMATION : COURTIER EN PRÊTS HYPOTHÉCAIRES</vt:lpstr>
      <vt:lpstr>FAIT EN BREF</vt:lpstr>
    </vt:vector>
  </TitlesOfParts>
  <Company>Victor Insurance Managers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English v2024.11</dc:creator>
  <cp:lastModifiedBy>Katikala, Antony</cp:lastModifiedBy>
  <cp:revision>19</cp:revision>
  <dcterms:created xsi:type="dcterms:W3CDTF">2024-11-22T17:30:20Z</dcterms:created>
  <dcterms:modified xsi:type="dcterms:W3CDTF">2025-02-05T14:23:32Z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VIC</vt:lpwstr>
  </property>
  <property fmtid="{D5CDD505-2E9C-101B-9397-08002B2CF9AE}" pid="14" name="MMCOA_RegCo">
    <vt:lpwstr>667</vt:lpwstr>
  </property>
  <property fmtid="{D5CDD505-2E9C-101B-9397-08002B2CF9AE}" pid="15" name="MMCOA_Brand">
    <vt:lpwstr>MMC2021</vt:lpwstr>
  </property>
  <property fmtid="{D5CDD505-2E9C-101B-9397-08002B2CF9AE}" pid="16" name="MMCOA_FeatureSet">
    <vt:lpwstr>VIC_2024_v2</vt:lpwstr>
  </property>
  <property fmtid="{D5CDD505-2E9C-101B-9397-08002B2CF9AE}" pid="17" name="MMCOA_Language">
    <vt:lpwstr>en-CA</vt:lpwstr>
  </property>
  <property fmtid="{D5CDD505-2E9C-101B-9397-08002B2CF9AE}" pid="18" name="MMCOA_LanguageDateFormat">
    <vt:lpwstr>d MMMM yyyy</vt:lpwstr>
  </property>
  <property fmtid="{D5CDD505-2E9C-101B-9397-08002B2CF9AE}" pid="19" name="MMCOA_LanguageLocaleId">
    <vt:lpwstr>4105</vt:lpwstr>
  </property>
  <property fmtid="{D5CDD505-2E9C-101B-9397-08002B2CF9AE}" pid="20" name="MMCOA_CoverDigest">
    <vt:lpwstr>MMC2021;grad;VIC_GradientStyles_v2;vic-v-blue-cover;WHITE;LIGHT</vt:lpwstr>
  </property>
  <property fmtid="{D5CDD505-2E9C-101B-9397-08002B2CF9AE}" pid="21" name="MMCOA_FontSize">
    <vt:lpwstr>Medium</vt:lpwstr>
  </property>
  <property fmtid="{D5CDD505-2E9C-101B-9397-08002B2CF9AE}" pid="22" name="MMCOA_CoverImageID">
    <vt:lpwstr>764f252e-1cc5-498d-87f8-b4b2ef606a81</vt:lpwstr>
  </property>
</Properties>
</file>