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49"/>
    <p:sldMasterId id="2147483731" r:id="rId150"/>
  </p:sldMasterIdLst>
  <p:notesMasterIdLst>
    <p:notesMasterId r:id="rId158"/>
  </p:notesMasterIdLst>
  <p:handoutMasterIdLst>
    <p:handoutMasterId r:id="rId159"/>
  </p:handoutMasterIdLst>
  <p:sldIdLst>
    <p:sldId id="256" r:id="rId151"/>
    <p:sldId id="266" r:id="rId152"/>
    <p:sldId id="269" r:id="rId153"/>
    <p:sldId id="270" r:id="rId154"/>
    <p:sldId id="268" r:id="rId155"/>
    <p:sldId id="264" r:id="rId156"/>
    <p:sldId id="272" r:id="rId157"/>
  </p:sldIdLst>
  <p:sldSz cx="12192000" cy="6858000"/>
  <p:notesSz cx="6858000" cy="9144000"/>
  <p:custDataLst>
    <p:custData r:id="rId107"/>
    <p:tags r:id="rId160"/>
  </p:custDataLst>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inger, Adam" initials="SA" lastIdx="13" clrIdx="0">
    <p:extLst>
      <p:ext uri="{19B8F6BF-5375-455C-9EA6-DF929625EA0E}">
        <p15:presenceInfo xmlns:p15="http://schemas.microsoft.com/office/powerpoint/2012/main" userId="S::adam.stringer@lippincott.com::7e8bf982-08f3-4205-8544-04909412e7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A551C0-2021-AC11-E31C-4D4D43000001}">
  <a:tblStyle styleId="{C1A551C0-2021-AC11-E31C-4D4D43000001}" styleName="MMC 2021 Brand Table 1">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band1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fill>
          <a:solidFill>
            <a:srgbClr val="F0F0F0"/>
          </a:solidFill>
        </a:fill>
      </a:tcStyle>
    </a:band1H>
    <a:band2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tcStyle>
    </a:band2H>
    <a:band1V>
      <a:tcStyle>
        <a:tcBdr/>
        <a:fill>
          <a:solidFill>
            <a:srgbClr val="F0F0F0"/>
          </a:solidFill>
        </a:fill>
      </a:tcStyle>
    </a:band1V>
    <a:band2V>
      <a:tcStyle>
        <a:tcBdr/>
      </a:tcStyle>
    </a:band2V>
    <a:lastCol>
      <a:tcTxStyle b="on">
        <a:fontRef idx="minor">
          <a:prstClr val="black"/>
        </a:fontRef>
        <a:schemeClr val="bg1"/>
      </a:tcTxStyle>
      <a:tcStyle>
        <a:tcBdr>
          <a:insideH>
            <a:ln w="12700" cmpd="sng">
              <a:solidFill>
                <a:srgbClr val="FFFFFF"/>
              </a:solidFill>
            </a:ln>
          </a:insideH>
        </a:tcBdr>
        <a:fill>
          <a:solidFill>
            <a:schemeClr val="accent1">
              <a:tint val="100000"/>
            </a:schemeClr>
          </a:solidFill>
        </a:fill>
      </a:tcStyle>
    </a:lastCol>
    <a:firstCol>
      <a:tcTxStyle b="on">
        <a:fontRef idx="minor">
          <a:prstClr val="black"/>
        </a:fontRef>
        <a:schemeClr val="bg1"/>
      </a:tcTxStyle>
      <a:tcStyle>
        <a:tcBdr>
          <a:insideH>
            <a:ln w="12700" cmpd="sng">
              <a:solidFill>
                <a:srgbClr val="FFFFFF"/>
              </a:solidFill>
            </a:ln>
          </a:insideH>
        </a:tcBdr>
        <a:fill>
          <a:solidFill>
            <a:schemeClr val="accent1"/>
          </a:solidFill>
        </a:fill>
      </a:tcStyle>
    </a:firstCol>
    <a:lastRow>
      <a:tcTxStyle b="on">
        <a:fontRef idx="minor">
          <a:schemeClr val="bg1"/>
        </a:fontRef>
        <a:schemeClr val="bg1"/>
      </a:tcTxStyle>
      <a:tcStyle>
        <a:tcBdr/>
        <a:fill>
          <a:solidFill>
            <a:srgbClr val="565656"/>
          </a:solidFill>
        </a:fill>
      </a:tcStyle>
    </a:lastRow>
    <a:firstRow>
      <a:tcTxStyle b="on">
        <a:fontRef idx="minor">
          <a:schemeClr val="bg1"/>
        </a:fontRef>
        <a:schemeClr val="bg1"/>
      </a:tcTxStyle>
      <a:tcStyle>
        <a:tcBdr/>
        <a:fill>
          <a:solidFill>
            <a:srgbClr val="002C77"/>
          </a:solidFill>
        </a:fill>
      </a:tcStyle>
    </a:firstRow>
  </a:tblStyle>
  <a:tblStyle styleId="{C1A551C0-2021-AC11-E31C-4D4D43000002}" styleName="MMC 2021 Brand Table 2">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lastCol>
      <a:tcTxStyle b="on">
        <a:fontRef idx="minor">
          <a:prstClr val="black"/>
        </a:fontRef>
        <a:schemeClr val="dk1"/>
      </a:tcTxStyle>
      <a:tcStyle>
        <a:tcBdr/>
        <a:fill>
          <a:solidFill>
            <a:schemeClr val="lt1">
              <a:tint val="100000"/>
            </a:schemeClr>
          </a:solidFill>
        </a:fill>
      </a:tcStyle>
    </a:lastCol>
    <a:firstCol>
      <a:tcTxStyle b="on">
        <a:fontRef idx="minor">
          <a:prstClr val="black"/>
        </a:fontRef>
        <a:schemeClr val="dk1"/>
      </a:tcTxStyle>
      <a:tcStyle>
        <a:tcBdr/>
        <a:fill>
          <a:solidFill>
            <a:schemeClr val="lt1">
              <a:tint val="100000"/>
            </a:schemeClr>
          </a:solidFill>
        </a:fill>
      </a:tcStyle>
    </a:firstCol>
    <a:lastRow>
      <a:tcTxStyle>
        <a:fontRef idx="minor">
          <a:prstClr val="black"/>
        </a:fontRef>
        <a:schemeClr val="dk1"/>
      </a:tcTxStyle>
      <a:tcStyle>
        <a:tcBdr>
          <a:left>
            <a:ln w="12700" cmpd="sng">
              <a:noFill/>
            </a:ln>
          </a:left>
          <a:right>
            <a:ln w="12700" cmpd="sng">
              <a:noFill/>
            </a:ln>
          </a:right>
          <a:top>
            <a:ln w="28575" cmpd="sng">
              <a:solidFill>
                <a:srgbClr val="565656"/>
              </a:solidFill>
            </a:ln>
          </a:top>
          <a:bottom>
            <a:ln w="28575" cmpd="sng">
              <a:solidFill>
                <a:srgbClr val="565656"/>
              </a:solidFill>
            </a:ln>
          </a:bottom>
          <a:insideH>
            <a:ln w="28575" cmpd="sng">
              <a:solidFill>
                <a:srgbClr val="565656"/>
              </a:solidFill>
            </a:ln>
          </a:insideH>
          <a:insideV>
            <a:ln w="12700" cmpd="sng">
              <a:noFill/>
            </a:ln>
          </a:insideV>
        </a:tcBdr>
        <a:fill>
          <a:solidFill>
            <a:schemeClr val="lt1">
              <a:tint val="100000"/>
            </a:schemeClr>
          </a:solidFill>
        </a:fill>
      </a:tcStyle>
    </a:lastRow>
    <a:firstRow>
      <a:tcTxStyle b="on">
        <a:fontRef idx="minor">
          <a:schemeClr val="bg1"/>
        </a:fontRef>
        <a:srgbClr val="002C77"/>
      </a:tcTxStyle>
      <a:tcStyle>
        <a:tcBdr/>
        <a:fill>
          <a:solidFill>
            <a:schemeClr val="lt1">
              <a:tint val="10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6327"/>
  </p:normalViewPr>
  <p:slideViewPr>
    <p:cSldViewPr snapToGrid="0" snapToObjects="1">
      <p:cViewPr varScale="1">
        <p:scale>
          <a:sx n="83" d="100"/>
          <a:sy n="83" d="100"/>
        </p:scale>
        <p:origin x="102" y="516"/>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00" d="100"/>
          <a:sy n="100" d="100"/>
        </p:scale>
        <p:origin x="3336" y="17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handoutMaster" Target="handoutMasters/handoutMaster1.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slideMaster" Target="slideMasters/slideMaster1.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tags" Target="tags/tag1.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85" Type="http://schemas.openxmlformats.org/officeDocument/2006/relationships/customXml" Target="../customXml/item85.xml"/><Relationship Id="rId150" Type="http://schemas.openxmlformats.org/officeDocument/2006/relationships/slideMaster" Target="slideMasters/slideMaster2.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customXml" Target="../customXml/item108.xml"/><Relationship Id="rId124" Type="http://schemas.openxmlformats.org/officeDocument/2006/relationships/customXml" Target="../customXml/item124.xml"/><Relationship Id="rId129" Type="http://schemas.openxmlformats.org/officeDocument/2006/relationships/customXml" Target="../customXml/item129.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customXml" Target="../customXml/item140.xml"/><Relationship Id="rId145" Type="http://schemas.openxmlformats.org/officeDocument/2006/relationships/customXml" Target="../customXml/item145.xml"/><Relationship Id="rId16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119" Type="http://schemas.openxmlformats.org/officeDocument/2006/relationships/customXml" Target="../customXml/item119.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customXml" Target="../customXml/item130.xml"/><Relationship Id="rId135" Type="http://schemas.openxmlformats.org/officeDocument/2006/relationships/customXml" Target="../customXml/item135.xml"/><Relationship Id="rId151" Type="http://schemas.openxmlformats.org/officeDocument/2006/relationships/slide" Target="slides/slide1.xml"/><Relationship Id="rId156" Type="http://schemas.openxmlformats.org/officeDocument/2006/relationships/slide" Target="slides/slide6.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customXml" Target="../customXml/item141.xml"/><Relationship Id="rId146" Type="http://schemas.openxmlformats.org/officeDocument/2006/relationships/customXml" Target="../customXml/item146.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slide" Target="slides/slide7.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 Target="slides/slide2.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notesMaster" Target="notesMasters/notesMaster1.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slide" Target="slides/slide3.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slide" Target="slides/slide4.xml"/><Relationship Id="rId16" Type="http://schemas.openxmlformats.org/officeDocument/2006/relationships/customXml" Target="../customXml/item16.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165" Type="http://schemas.openxmlformats.org/officeDocument/2006/relationships/tableStyles" Target="tableStyles.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80" Type="http://schemas.openxmlformats.org/officeDocument/2006/relationships/customXml" Target="../customXml/item80.xml"/><Relationship Id="rId155"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MGD.MRSHMC.COM\CA_DATA\GROUPS\OTT\DEP\SHARED\BUS_UNIT\ACT\Private\ENCON\2024\Esteem%20stats%20package\Data%20and%20Charts%20-%20English%20June%202024.xlsx"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MGD.MRSHMC.COM\CA_DATA\GROUPS\OTT\DEP\SHARED\BUS_UNIT\ACT\Private\ENCON\2024\Esteem%20stats%20package\Data%20and%20Charts%20-%20English%20June%202024.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file:///\\MGD.MRSHMC.COM\CA_DATA\GROUPS\OTT\DEP\SHARED\BUS_UNIT\ACT\Private\ENCON\2024\Esteem%20stats%20package\Data%20and%20Charts%20-%20English%20June%202024.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oleObject" Target="file:///\\MGD.MRSHMC.COM\CA_DATA\GROUPS\OTT\DEP\SHARED\BUS_UNIT\ACT\Private\ENCON\2024\Esteem%20stats%20package\Data%20and%20Charts%20-%20English%20June%202024.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350"/>
      <c:rAngAx val="0"/>
      <c:perspective val="0"/>
    </c:view3D>
    <c:floor>
      <c:thickness val="0"/>
    </c:floor>
    <c:sideWall>
      <c:thickness val="0"/>
    </c:sideWall>
    <c:backWall>
      <c:thickness val="0"/>
    </c:backWall>
    <c:plotArea>
      <c:layout>
        <c:manualLayout>
          <c:layoutTarget val="inner"/>
          <c:xMode val="edge"/>
          <c:yMode val="edge"/>
          <c:x val="0.35230045038947994"/>
          <c:y val="0.27361607036350782"/>
          <c:w val="0.2808718367366243"/>
          <c:h val="0.47231345479415032"/>
        </c:manualLayout>
      </c:layout>
      <c:pie3DChart>
        <c:varyColors val="1"/>
        <c:dLbls>
          <c:showLegendKey val="0"/>
          <c:showVal val="0"/>
          <c:showCatName val="1"/>
          <c:showSerName val="0"/>
          <c:showPercent val="1"/>
          <c:showBubbleSize val="0"/>
          <c:showLeaderLines val="0"/>
        </c:dLbls>
      </c:pie3DChart>
    </c:plotArea>
    <c:plotVisOnly val="1"/>
    <c:dispBlanksAs val="zero"/>
    <c:showDLblsOverMax val="0"/>
  </c:chart>
  <c:spPr>
    <a:solidFill>
      <a:srgbClr val="FFFFFF"/>
    </a:solidFill>
    <a:ln w="9525" cap="flat" cmpd="sng" algn="ctr">
      <a:noFill/>
      <a:prstDash val="solid"/>
      <a:round/>
    </a:ln>
    <a:effectLst/>
    <a:extLst>
      <a:ext uri="{91240B29-F687-4F45-9708-019B960494DF}">
        <a14:hiddenLine xmlns:a14="http://schemas.microsoft.com/office/drawing/2010/main" w="9525" cap="flat" cmpd="sng" algn="ctr">
          <a:solidFill>
            <a:srgbClr val="171516">
              <a:tint val="75000"/>
            </a:srgbClr>
          </a:solidFill>
          <a:prstDash val="solid"/>
          <a:round/>
        </a14:hiddenLine>
      </a:ext>
    </a:extLst>
  </c:spPr>
  <c:txPr>
    <a:bodyPr/>
    <a:lstStyle/>
    <a:p>
      <a:pPr>
        <a:defRPr>
          <a:solidFill>
            <a:schemeClr val="tx1"/>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6009-40CA-873F-7137053DC23F}"/>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6009-40CA-873F-7137053DC23F}"/>
              </c:ext>
            </c:extLst>
          </c:dPt>
          <c:cat>
            <c:strRef>
              <c:f>Sheet1!$A$2:$A$9</c:f>
              <c:strCache>
                <c:ptCount val="8"/>
                <c:pt idx="0">
                  <c:v>500K $</c:v>
                </c:pt>
                <c:pt idx="1">
                  <c:v>1M $</c:v>
                </c:pt>
                <c:pt idx="2">
                  <c:v>2M $</c:v>
                </c:pt>
                <c:pt idx="3">
                  <c:v>3M $</c:v>
                </c:pt>
                <c:pt idx="4">
                  <c:v>4M $</c:v>
                </c:pt>
                <c:pt idx="5">
                  <c:v>5M $</c:v>
                </c:pt>
                <c:pt idx="6">
                  <c:v>10M $</c:v>
                </c:pt>
                <c:pt idx="7">
                  <c:v>10M + $</c:v>
                </c:pt>
              </c:strCache>
            </c:strRef>
          </c:cat>
          <c:val>
            <c:numRef>
              <c:f>Sheet1!$B$2:$B$9</c:f>
              <c:numCache>
                <c:formatCode>0%</c:formatCode>
                <c:ptCount val="8"/>
                <c:pt idx="0">
                  <c:v>0.01</c:v>
                </c:pt>
                <c:pt idx="1">
                  <c:v>0.17924528301886791</c:v>
                </c:pt>
                <c:pt idx="2">
                  <c:v>0.17452830188679244</c:v>
                </c:pt>
                <c:pt idx="3">
                  <c:v>0.19968553459119498</c:v>
                </c:pt>
                <c:pt idx="4">
                  <c:v>2.5157232704402521E-2</c:v>
                </c:pt>
                <c:pt idx="5">
                  <c:v>0.36477987421383645</c:v>
                </c:pt>
                <c:pt idx="6">
                  <c:v>4.8742138364779877E-2</c:v>
                </c:pt>
                <c:pt idx="7">
                  <c:v>0.01</c:v>
                </c:pt>
              </c:numCache>
            </c:numRef>
          </c:val>
          <c:extLst>
            <c:ext xmlns:c16="http://schemas.microsoft.com/office/drawing/2014/chart" uri="{C3380CC4-5D6E-409C-BE32-E72D297353CC}">
              <c16:uniqueId val="{00000004-6009-40CA-873F-7137053DC23F}"/>
            </c:ext>
          </c:extLst>
        </c:ser>
        <c:dLbls>
          <c:showLegendKey val="0"/>
          <c:showVal val="0"/>
          <c:showCatName val="0"/>
          <c:showSerName val="0"/>
          <c:showPercent val="0"/>
          <c:showBubbleSize val="0"/>
        </c:dLbls>
        <c:gapWidth val="300"/>
        <c:axId val="1338469632"/>
        <c:axId val="1338469152"/>
      </c:barChart>
      <c:catAx>
        <c:axId val="133846963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r>
                  <a:rPr lang="en-CA" sz="1800" b="0" i="0" u="none" strike="noStrike" kern="1200" baseline="0" dirty="0" err="1">
                    <a:solidFill>
                      <a:srgbClr val="002147">
                        <a:lumMod val="65000"/>
                        <a:lumOff val="35000"/>
                      </a:srgbClr>
                    </a:solidFill>
                    <a:latin typeface="DIN OT" panose="020B0504020201010104" pitchFamily="34" charset="0"/>
                  </a:rPr>
                  <a:t>Limites</a:t>
                </a:r>
                <a:r>
                  <a:rPr lang="en-CA" sz="1800" b="0" i="0" u="none" strike="noStrike" kern="1200" baseline="0" dirty="0">
                    <a:solidFill>
                      <a:srgbClr val="002147">
                        <a:lumMod val="65000"/>
                        <a:lumOff val="35000"/>
                      </a:srgbClr>
                    </a:solidFill>
                    <a:latin typeface="DIN OT" panose="020B0504020201010104" pitchFamily="34" charset="0"/>
                  </a:rPr>
                  <a:t> </a:t>
                </a:r>
                <a:r>
                  <a:rPr lang="en-CA" sz="1800" b="0" i="0" u="none" strike="noStrike" kern="1200" baseline="0" dirty="0" err="1">
                    <a:solidFill>
                      <a:srgbClr val="002147">
                        <a:lumMod val="65000"/>
                        <a:lumOff val="35000"/>
                      </a:srgbClr>
                    </a:solidFill>
                    <a:latin typeface="DIN OT" panose="020B0504020201010104" pitchFamily="34" charset="0"/>
                  </a:rPr>
                  <a:t>en</a:t>
                </a:r>
                <a:r>
                  <a:rPr lang="en-CA" sz="1800" b="0" i="0" u="none" strike="noStrike" kern="1200" baseline="0" dirty="0">
                    <a:solidFill>
                      <a:srgbClr val="002147">
                        <a:lumMod val="65000"/>
                        <a:lumOff val="35000"/>
                      </a:srgbClr>
                    </a:solidFill>
                    <a:latin typeface="DIN OT" panose="020B0504020201010104" pitchFamily="34" charset="0"/>
                  </a:rPr>
                  <a:t> millions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crossAx val="1338469152"/>
        <c:crosses val="autoZero"/>
        <c:auto val="1"/>
        <c:lblAlgn val="ctr"/>
        <c:lblOffset val="100"/>
        <c:noMultiLvlLbl val="0"/>
      </c:catAx>
      <c:valAx>
        <c:axId val="133846915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crossAx val="133846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DIN OT" panose="020B05040202010101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12218645936584"/>
          <c:y val="4.0610049991037463E-2"/>
          <c:w val="0.86982547973582514"/>
          <c:h val="0.79749825728455059"/>
        </c:manualLayout>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931-4CC0-B301-A1D6D6D9F963}"/>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4931-4CC0-B301-A1D6D6D9F963}"/>
              </c:ext>
            </c:extLst>
          </c:dPt>
          <c:cat>
            <c:strRef>
              <c:f>Sheet1!$A$2:$A$4</c:f>
              <c:strCache>
                <c:ptCount val="3"/>
                <c:pt idx="0">
                  <c:v>Réclamations avec frais de défense uniquement</c:v>
                </c:pt>
                <c:pt idx="1">
                  <c:v>Réclamations avec indemnité payée</c:v>
                </c:pt>
                <c:pt idx="2">
                  <c:v>Mixte pour toutes les réclamations</c:v>
                </c:pt>
              </c:strCache>
            </c:strRef>
          </c:cat>
          <c:val>
            <c:numRef>
              <c:f>Sheet1!$B$2:$B$4</c:f>
              <c:numCache>
                <c:formatCode>0</c:formatCode>
                <c:ptCount val="3"/>
                <c:pt idx="0">
                  <c:v>23319.43076923077</c:v>
                </c:pt>
                <c:pt idx="1">
                  <c:v>55028.081437125744</c:v>
                </c:pt>
                <c:pt idx="2">
                  <c:v>37440.349866666671</c:v>
                </c:pt>
              </c:numCache>
            </c:numRef>
          </c:val>
          <c:extLst>
            <c:ext xmlns:c16="http://schemas.microsoft.com/office/drawing/2014/chart" uri="{C3380CC4-5D6E-409C-BE32-E72D297353CC}">
              <c16:uniqueId val="{00000004-4931-4CC0-B301-A1D6D6D9F963}"/>
            </c:ext>
          </c:extLst>
        </c:ser>
        <c:dLbls>
          <c:showLegendKey val="0"/>
          <c:showVal val="0"/>
          <c:showCatName val="0"/>
          <c:showSerName val="0"/>
          <c:showPercent val="0"/>
          <c:showBubbleSize val="0"/>
        </c:dLbls>
        <c:gapWidth val="100"/>
        <c:axId val="1338469632"/>
        <c:axId val="1338469152"/>
      </c:barChart>
      <c:catAx>
        <c:axId val="1338469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crossAx val="1338469152"/>
        <c:crosses val="autoZero"/>
        <c:auto val="1"/>
        <c:lblAlgn val="ctr"/>
        <c:lblOffset val="100"/>
        <c:noMultiLvlLbl val="0"/>
      </c:catAx>
      <c:valAx>
        <c:axId val="1338469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sz="1800" b="0" i="0" u="none" strike="noStrike" kern="1200" baseline="0" dirty="0">
                    <a:solidFill>
                      <a:srgbClr val="002147">
                        <a:lumMod val="65000"/>
                        <a:lumOff val="35000"/>
                      </a:srgbClr>
                    </a:solidFill>
                    <a:latin typeface="DIN OT" panose="020B0504020201010104" pitchFamily="34" charset="0"/>
                  </a:rPr>
                  <a:t>Dollars Canadiens </a:t>
                </a:r>
                <a:r>
                  <a:rPr lang="en-CA" sz="1800" b="0" i="0" u="none" strike="noStrike" kern="1200" baseline="0" dirty="0">
                    <a:solidFill>
                      <a:srgbClr val="002147">
                        <a:lumMod val="65000"/>
                        <a:lumOff val="35000"/>
                      </a:srgbClr>
                    </a:solidFill>
                  </a:rPr>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3846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350"/>
      <c:rAngAx val="0"/>
      <c:perspective val="0"/>
    </c:view3D>
    <c:floor>
      <c:thickness val="0"/>
    </c:floor>
    <c:sideWall>
      <c:thickness val="0"/>
    </c:sideWall>
    <c:backWall>
      <c:thickness val="0"/>
    </c:backWall>
    <c:plotArea>
      <c:layout>
        <c:manualLayout>
          <c:layoutTarget val="inner"/>
          <c:xMode val="edge"/>
          <c:yMode val="edge"/>
          <c:x val="0.35230045038947994"/>
          <c:y val="0.27361607036350782"/>
          <c:w val="0.2808718367366243"/>
          <c:h val="0.47231345479415032"/>
        </c:manualLayout>
      </c:layout>
      <c:pie3DChart>
        <c:varyColors val="1"/>
        <c:dLbls>
          <c:showLegendKey val="0"/>
          <c:showVal val="0"/>
          <c:showCatName val="1"/>
          <c:showSerName val="0"/>
          <c:showPercent val="1"/>
          <c:showBubbleSize val="0"/>
          <c:showLeaderLines val="0"/>
        </c:dLbls>
      </c:pie3DChart>
    </c:plotArea>
    <c:plotVisOnly val="1"/>
    <c:dispBlanksAs val="zero"/>
    <c:showDLblsOverMax val="0"/>
  </c:chart>
  <c:spPr>
    <a:solidFill>
      <a:srgbClr val="FFFFFF"/>
    </a:solidFill>
    <a:ln w="9525" cap="flat" cmpd="sng" algn="ctr">
      <a:noFill/>
      <a:prstDash val="solid"/>
      <a:round/>
    </a:ln>
    <a:effectLst/>
    <a:extLst>
      <a:ext uri="{91240B29-F687-4F45-9708-019B960494DF}">
        <a14:hiddenLine xmlns:a14="http://schemas.microsoft.com/office/drawing/2010/main" w="9525" cap="flat" cmpd="sng" algn="ctr">
          <a:solidFill>
            <a:srgbClr val="171516">
              <a:tint val="75000"/>
            </a:srgbClr>
          </a:solidFill>
          <a:prstDash val="solid"/>
          <a:round/>
        </a14:hiddenLine>
      </a:ext>
    </a:extLst>
  </c:spPr>
  <c:txPr>
    <a:bodyPr/>
    <a:lstStyle/>
    <a:p>
      <a:pPr>
        <a:defRPr>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70515319248462"/>
          <c:y val="4.0625385886992368E-2"/>
          <c:w val="0.35627277283408887"/>
          <c:h val="0.79640542532215353"/>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31-4CC0-B301-A1D6D6D9F9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31-4CC0-B301-A1D6D6D9F963}"/>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Frais de défense uniquement</c:v>
                </c:pt>
                <c:pt idx="1">
                  <c:v>Indemnité incluant les frais de défense</c:v>
                </c:pt>
              </c:strCache>
            </c:strRef>
          </c:cat>
          <c:val>
            <c:numRef>
              <c:f>Sheet1!$B$2:$B$3</c:f>
              <c:numCache>
                <c:formatCode>0%</c:formatCode>
                <c:ptCount val="2"/>
                <c:pt idx="0">
                  <c:v>0.55466666666666664</c:v>
                </c:pt>
                <c:pt idx="1">
                  <c:v>0.44533333333333336</c:v>
                </c:pt>
              </c:numCache>
            </c:numRef>
          </c:val>
          <c:extLst>
            <c:ext xmlns:c16="http://schemas.microsoft.com/office/drawing/2014/chart" uri="{C3380CC4-5D6E-409C-BE32-E72D297353CC}">
              <c16:uniqueId val="{00000004-4931-4CC0-B301-A1D6D6D9F96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350"/>
      <c:rAngAx val="0"/>
      <c:perspective val="0"/>
    </c:view3D>
    <c:floor>
      <c:thickness val="0"/>
    </c:floor>
    <c:sideWall>
      <c:thickness val="0"/>
    </c:sideWall>
    <c:backWall>
      <c:thickness val="0"/>
    </c:backWall>
    <c:plotArea>
      <c:layout>
        <c:manualLayout>
          <c:layoutTarget val="inner"/>
          <c:xMode val="edge"/>
          <c:yMode val="edge"/>
          <c:x val="0.35230045038947994"/>
          <c:y val="0.27361607036350782"/>
          <c:w val="0.2808718367366243"/>
          <c:h val="0.47231345479415032"/>
        </c:manualLayout>
      </c:layout>
      <c:pie3DChart>
        <c:varyColors val="1"/>
        <c:dLbls>
          <c:showLegendKey val="0"/>
          <c:showVal val="0"/>
          <c:showCatName val="1"/>
          <c:showSerName val="0"/>
          <c:showPercent val="1"/>
          <c:showBubbleSize val="0"/>
          <c:showLeaderLines val="0"/>
        </c:dLbls>
      </c:pie3DChart>
    </c:plotArea>
    <c:plotVisOnly val="1"/>
    <c:dispBlanksAs val="zero"/>
    <c:showDLblsOverMax val="0"/>
  </c:chart>
  <c:spPr>
    <a:solidFill>
      <a:srgbClr val="FFFFFF"/>
    </a:solidFill>
    <a:ln w="9525" cap="flat" cmpd="sng" algn="ctr">
      <a:noFill/>
      <a:prstDash val="solid"/>
      <a:round/>
    </a:ln>
    <a:effectLst/>
    <a:extLst>
      <a:ext uri="{91240B29-F687-4F45-9708-019B960494DF}">
        <a14:hiddenLine xmlns:a14="http://schemas.microsoft.com/office/drawing/2010/main" w="9525" cap="flat" cmpd="sng" algn="ctr">
          <a:solidFill>
            <a:srgbClr val="171516">
              <a:tint val="75000"/>
            </a:srgbClr>
          </a:solidFill>
          <a:prstDash val="solid"/>
          <a:round/>
        </a14:hiddenLine>
      </a:ext>
    </a:extLst>
  </c:spPr>
  <c:txPr>
    <a:bodyPr/>
    <a:lstStyle/>
    <a:p>
      <a:pPr>
        <a:defRPr>
          <a:solidFill>
            <a:schemeClr val="tx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31-4CC0-B301-A1D6D6D9F9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31-4CC0-B301-A1D6D6D9F9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E95-4E0C-8062-7F724DAC0B3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E95-4E0C-8062-7F724DAC0B3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E95-4E0C-8062-7F724DAC0B3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E95-4E0C-8062-7F724DAC0B3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E95-4E0C-8062-7F724DAC0B3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E95-4E0C-8062-7F724DAC0B3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BE95-4E0C-8062-7F724DAC0B3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BE95-4E0C-8062-7F724DAC0B3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BE95-4E0C-8062-7F724DAC0B39}"/>
              </c:ext>
            </c:extLst>
          </c:dPt>
          <c:cat>
            <c:strRef>
              <c:f>Sheet1!$A$2:$A$4</c:f>
              <c:strCache>
                <c:ptCount val="3"/>
                <c:pt idx="0">
                  <c:v>Clients - 93%</c:v>
                </c:pt>
                <c:pt idx="1">
                  <c:v>Assureur - 3%</c:v>
                </c:pt>
                <c:pt idx="2">
                  <c:v>Autre - 4%</c:v>
                </c:pt>
              </c:strCache>
            </c:strRef>
          </c:cat>
          <c:val>
            <c:numRef>
              <c:f>Sheet1!$B$2:$B$4</c:f>
              <c:numCache>
                <c:formatCode>0%</c:formatCode>
                <c:ptCount val="3"/>
                <c:pt idx="0">
                  <c:v>0.93430656934306566</c:v>
                </c:pt>
                <c:pt idx="1">
                  <c:v>2.6763990267639901E-2</c:v>
                </c:pt>
                <c:pt idx="2">
                  <c:v>3.8929440389294405E-2</c:v>
                </c:pt>
              </c:numCache>
            </c:numRef>
          </c:val>
          <c:extLst>
            <c:ext xmlns:c16="http://schemas.microsoft.com/office/drawing/2014/chart" uri="{C3380CC4-5D6E-409C-BE32-E72D297353CC}">
              <c16:uniqueId val="{00000004-4931-4CC0-B301-A1D6D6D9F963}"/>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77370876165231817"/>
          <c:y val="0.317045151267701"/>
          <c:w val="0.1912134448540467"/>
          <c:h val="0.30520344958075246"/>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350"/>
      <c:rAngAx val="0"/>
      <c:perspective val="0"/>
    </c:view3D>
    <c:floor>
      <c:thickness val="0"/>
    </c:floor>
    <c:sideWall>
      <c:thickness val="0"/>
    </c:sideWall>
    <c:backWall>
      <c:thickness val="0"/>
    </c:backWall>
    <c:plotArea>
      <c:layout>
        <c:manualLayout>
          <c:layoutTarget val="inner"/>
          <c:xMode val="edge"/>
          <c:yMode val="edge"/>
          <c:x val="0.35230045038947994"/>
          <c:y val="0.27361607036350782"/>
          <c:w val="0.2808718367366243"/>
          <c:h val="0.47231345479415032"/>
        </c:manualLayout>
      </c:layout>
      <c:pie3DChart>
        <c:varyColors val="1"/>
        <c:dLbls>
          <c:showLegendKey val="0"/>
          <c:showVal val="0"/>
          <c:showCatName val="1"/>
          <c:showSerName val="0"/>
          <c:showPercent val="1"/>
          <c:showBubbleSize val="0"/>
          <c:showLeaderLines val="0"/>
        </c:dLbls>
      </c:pie3DChart>
    </c:plotArea>
    <c:plotVisOnly val="1"/>
    <c:dispBlanksAs val="zero"/>
    <c:showDLblsOverMax val="0"/>
  </c:chart>
  <c:spPr>
    <a:solidFill>
      <a:srgbClr val="FFFFFF"/>
    </a:solidFill>
    <a:ln w="9525" cap="flat" cmpd="sng" algn="ctr">
      <a:noFill/>
      <a:prstDash val="solid"/>
      <a:round/>
    </a:ln>
    <a:effectLst/>
    <a:extLst>
      <a:ext uri="{91240B29-F687-4F45-9708-019B960494DF}">
        <a14:hiddenLine xmlns:a14="http://schemas.microsoft.com/office/drawing/2010/main" w="9525" cap="flat" cmpd="sng" algn="ctr">
          <a:solidFill>
            <a:srgbClr val="171516">
              <a:tint val="75000"/>
            </a:srgbClr>
          </a:solidFill>
          <a:prstDash val="solid"/>
          <a:round/>
        </a14:hiddenLine>
      </a:ext>
    </a:extLst>
  </c:spPr>
  <c:txPr>
    <a:bodyPr/>
    <a:lstStyle/>
    <a:p>
      <a:pPr>
        <a:defRPr>
          <a:solidFill>
            <a:schemeClr val="tx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bg1"/>
              </a:solidFill>
            </a:ln>
          </c:spPr>
          <c:dPt>
            <c:idx val="0"/>
            <c:bubble3D val="0"/>
            <c:extLst>
              <c:ext xmlns:c16="http://schemas.microsoft.com/office/drawing/2014/chart" uri="{C3380CC4-5D6E-409C-BE32-E72D297353CC}">
                <c16:uniqueId val="{00000001-EA00-4C11-BCE9-81AB6DEF95A1}"/>
              </c:ext>
            </c:extLst>
          </c:dPt>
          <c:dPt>
            <c:idx val="1"/>
            <c:bubble3D val="0"/>
            <c:extLst>
              <c:ext xmlns:c16="http://schemas.microsoft.com/office/drawing/2014/chart" uri="{C3380CC4-5D6E-409C-BE32-E72D297353CC}">
                <c16:uniqueId val="{00000003-EA00-4C11-BCE9-81AB6DEF95A1}"/>
              </c:ext>
            </c:extLst>
          </c:dPt>
          <c:dPt>
            <c:idx val="2"/>
            <c:bubble3D val="0"/>
            <c:extLst>
              <c:ext xmlns:c16="http://schemas.microsoft.com/office/drawing/2014/chart" uri="{C3380CC4-5D6E-409C-BE32-E72D297353CC}">
                <c16:uniqueId val="{00000005-EA00-4C11-BCE9-81AB6DEF95A1}"/>
              </c:ext>
            </c:extLst>
          </c:dPt>
          <c:dPt>
            <c:idx val="3"/>
            <c:bubble3D val="0"/>
            <c:extLst>
              <c:ext xmlns:c16="http://schemas.microsoft.com/office/drawing/2014/chart" uri="{C3380CC4-5D6E-409C-BE32-E72D297353CC}">
                <c16:uniqueId val="{00000007-EA00-4C11-BCE9-81AB6DEF95A1}"/>
              </c:ext>
            </c:extLst>
          </c:dPt>
          <c:dPt>
            <c:idx val="4"/>
            <c:bubble3D val="0"/>
            <c:extLst>
              <c:ext xmlns:c16="http://schemas.microsoft.com/office/drawing/2014/chart" uri="{C3380CC4-5D6E-409C-BE32-E72D297353CC}">
                <c16:uniqueId val="{00000009-EA00-4C11-BCE9-81AB6DEF95A1}"/>
              </c:ext>
            </c:extLst>
          </c:dPt>
          <c:dPt>
            <c:idx val="5"/>
            <c:bubble3D val="0"/>
            <c:extLst>
              <c:ext xmlns:c16="http://schemas.microsoft.com/office/drawing/2014/chart" uri="{C3380CC4-5D6E-409C-BE32-E72D297353CC}">
                <c16:uniqueId val="{0000000B-EA00-4C11-BCE9-81AB6DEF95A1}"/>
              </c:ext>
            </c:extLst>
          </c:dPt>
          <c:dPt>
            <c:idx val="6"/>
            <c:bubble3D val="0"/>
            <c:extLst>
              <c:ext xmlns:c16="http://schemas.microsoft.com/office/drawing/2014/chart" uri="{C3380CC4-5D6E-409C-BE32-E72D297353CC}">
                <c16:uniqueId val="{0000000D-EA00-4C11-BCE9-81AB6DEF95A1}"/>
              </c:ext>
            </c:extLst>
          </c:dPt>
          <c:dPt>
            <c:idx val="7"/>
            <c:bubble3D val="0"/>
            <c:extLst>
              <c:ext xmlns:c16="http://schemas.microsoft.com/office/drawing/2014/chart" uri="{C3380CC4-5D6E-409C-BE32-E72D297353CC}">
                <c16:uniqueId val="{0000000F-EA00-4C11-BCE9-81AB6DEF95A1}"/>
              </c:ext>
            </c:extLst>
          </c:dPt>
          <c:dPt>
            <c:idx val="8"/>
            <c:bubble3D val="0"/>
            <c:extLst>
              <c:ext xmlns:c16="http://schemas.microsoft.com/office/drawing/2014/chart" uri="{C3380CC4-5D6E-409C-BE32-E72D297353CC}">
                <c16:uniqueId val="{00000011-EA00-4C11-BCE9-81AB6DEF95A1}"/>
              </c:ext>
            </c:extLst>
          </c:dPt>
          <c:dPt>
            <c:idx val="9"/>
            <c:bubble3D val="0"/>
            <c:extLst>
              <c:ext xmlns:c16="http://schemas.microsoft.com/office/drawing/2014/chart" uri="{C3380CC4-5D6E-409C-BE32-E72D297353CC}">
                <c16:uniqueId val="{00000013-EA00-4C11-BCE9-81AB6DEF95A1}"/>
              </c:ext>
            </c:extLst>
          </c:dPt>
          <c:dPt>
            <c:idx val="10"/>
            <c:bubble3D val="0"/>
            <c:extLst>
              <c:ext xmlns:c16="http://schemas.microsoft.com/office/drawing/2014/chart" uri="{C3380CC4-5D6E-409C-BE32-E72D297353CC}">
                <c16:uniqueId val="{00000015-EA00-4C11-BCE9-81AB6DEF95A1}"/>
              </c:ext>
            </c:extLst>
          </c:dPt>
          <c:cat>
            <c:strRef>
              <c:f>Sheet1!$A$2:$A$9</c:f>
              <c:strCache>
                <c:ptCount val="8"/>
                <c:pt idx="0">
                  <c:v>Défaut de donner des conseils appropriés - 55%</c:v>
                </c:pt>
                <c:pt idx="1">
                  <c:v>Mauvaise gestion d'une réclamation - 14%</c:v>
                </c:pt>
                <c:pt idx="2">
                  <c:v>Fausses déclarations - 5%</c:v>
                </c:pt>
                <c:pt idx="3">
                  <c:v>Défaut d'informer correctement quant à l'expiration/au renouvellement/à la résiliation - 5%</c:v>
                </c:pt>
                <c:pt idx="4">
                  <c:v>Défaut de placer un risque - 7%</c:v>
                </c:pt>
                <c:pt idx="5">
                  <c:v>Autre - 5%</c:v>
                </c:pt>
                <c:pt idx="6">
                  <c:v>Défaut de se conformer aux instructions du client (en temps opportun) - 5%</c:v>
                </c:pt>
                <c:pt idx="7">
                  <c:v>0 - 4%</c:v>
                </c:pt>
              </c:strCache>
            </c:strRef>
          </c:cat>
          <c:val>
            <c:numRef>
              <c:f>Sheet1!$B$2:$B$9</c:f>
              <c:numCache>
                <c:formatCode>0%</c:formatCode>
                <c:ptCount val="8"/>
                <c:pt idx="0">
                  <c:v>0.55489021956087825</c:v>
                </c:pt>
                <c:pt idx="1">
                  <c:v>0.14171656686626746</c:v>
                </c:pt>
                <c:pt idx="2">
                  <c:v>4.9900199600798403E-2</c:v>
                </c:pt>
                <c:pt idx="3">
                  <c:v>4.9900199600798403E-2</c:v>
                </c:pt>
                <c:pt idx="4">
                  <c:v>7.1856287425149698E-2</c:v>
                </c:pt>
                <c:pt idx="5">
                  <c:v>4.590818363273453E-2</c:v>
                </c:pt>
                <c:pt idx="6">
                  <c:v>4.590818363273453E-2</c:v>
                </c:pt>
                <c:pt idx="7">
                  <c:v>3.9920159680638723E-2</c:v>
                </c:pt>
              </c:numCache>
            </c:numRef>
          </c:val>
          <c:extLst>
            <c:ext xmlns:c16="http://schemas.microsoft.com/office/drawing/2014/chart" uri="{C3380CC4-5D6E-409C-BE32-E72D297353CC}">
              <c16:uniqueId val="{00000016-EA00-4C11-BCE9-81AB6DEF95A1}"/>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0397750281214846"/>
          <c:y val="2.0461531682866161E-2"/>
          <c:w val="0.38923324683424465"/>
          <c:h val="0.9668130573534871"/>
        </c:manualLayout>
      </c:layout>
      <c:overlay val="0"/>
      <c:spPr>
        <a:noFill/>
        <a:ln>
          <a:noFill/>
        </a:ln>
        <a:effectLst/>
      </c:spPr>
      <c:txPr>
        <a:bodyPr rot="0" spcFirstLastPara="1" vertOverflow="ellipsis" vert="horz" wrap="square" anchor="ctr" anchorCtr="1"/>
        <a:lstStyle/>
        <a:p>
          <a:pPr>
            <a:defRPr lang="en-US" sz="15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4C70C6-87E9-BC42-B371-929C77B72D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767FFED-7486-4848-A427-7FAAAC650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E9D273-C17F-144C-9C13-E365762DD79B}" type="datetimeFigureOut">
              <a:rPr lang="en-GB" smtClean="0"/>
              <a:t>19/12/2024</a:t>
            </a:fld>
            <a:endParaRPr lang="en-GB"/>
          </a:p>
        </p:txBody>
      </p:sp>
      <p:sp>
        <p:nvSpPr>
          <p:cNvPr id="4" name="Footer Placeholder 3">
            <a:extLst>
              <a:ext uri="{FF2B5EF4-FFF2-40B4-BE49-F238E27FC236}">
                <a16:creationId xmlns:a16="http://schemas.microsoft.com/office/drawing/2014/main" id="{D5A27765-63BC-A54C-A741-3E43D81DC3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80BB550-5806-6245-BFED-BC3F97BD7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A3036-A3D1-1D40-85ED-227DB44E2BD2}" type="slidenum">
              <a:rPr lang="en-GB" smtClean="0"/>
              <a:t>‹#›</a:t>
            </a:fld>
            <a:endParaRPr lang="en-GB"/>
          </a:p>
        </p:txBody>
      </p:sp>
    </p:spTree>
    <p:extLst>
      <p:ext uri="{BB962C8B-B14F-4D97-AF65-F5344CB8AC3E}">
        <p14:creationId xmlns:p14="http://schemas.microsoft.com/office/powerpoint/2010/main" val="121978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8C79A-4752-7040-A133-91C74992C31D}" type="datetimeFigureOut">
              <a:rPr lang="en-GB" smtClean="0"/>
              <a:t>19/12/2024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F5AC0-C4B3-464D-8E9B-9D86370B7879}" type="slidenum">
              <a:rPr lang="en-GB" smtClean="0"/>
              <a:t>‹#›</a:t>
            </a:fld>
            <a:endParaRPr lang="en-GB" dirty="0"/>
          </a:p>
        </p:txBody>
      </p:sp>
    </p:spTree>
    <p:extLst>
      <p:ext uri="{BB962C8B-B14F-4D97-AF65-F5344CB8AC3E}">
        <p14:creationId xmlns:p14="http://schemas.microsoft.com/office/powerpoint/2010/main" val="116862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customXml" Target="../../customXml/item84.xml"/><Relationship Id="rId13" Type="http://schemas.openxmlformats.org/officeDocument/2006/relationships/image" Target="../media/image6.png"/><Relationship Id="rId3" Type="http://schemas.openxmlformats.org/officeDocument/2006/relationships/customXml" Target="../../customXml/item109.xml"/><Relationship Id="rId7" Type="http://schemas.openxmlformats.org/officeDocument/2006/relationships/customXml" Target="../../customXml/item128.xml"/><Relationship Id="rId12" Type="http://schemas.openxmlformats.org/officeDocument/2006/relationships/image" Target="../media/image5.png"/><Relationship Id="rId2" Type="http://schemas.openxmlformats.org/officeDocument/2006/relationships/customXml" Target="../../customXml/item54.xml"/><Relationship Id="rId1" Type="http://schemas.openxmlformats.org/officeDocument/2006/relationships/customXml" Target="../../customXml/item11.xml"/><Relationship Id="rId6" Type="http://schemas.openxmlformats.org/officeDocument/2006/relationships/customXml" Target="../../customXml/item38.xml"/><Relationship Id="rId11" Type="http://schemas.openxmlformats.org/officeDocument/2006/relationships/image" Target="../media/image4.png"/><Relationship Id="rId5" Type="http://schemas.openxmlformats.org/officeDocument/2006/relationships/customXml" Target="../../customXml/item41.xml"/><Relationship Id="rId10" Type="http://schemas.openxmlformats.org/officeDocument/2006/relationships/image" Target="../media/image3.png"/><Relationship Id="rId4" Type="http://schemas.openxmlformats.org/officeDocument/2006/relationships/customXml" Target="../../customXml/item80.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customXml/item46.xml"/><Relationship Id="rId7" Type="http://schemas.openxmlformats.org/officeDocument/2006/relationships/slideMaster" Target="../slideMasters/slideMaster1.xml"/><Relationship Id="rId2" Type="http://schemas.openxmlformats.org/officeDocument/2006/relationships/customXml" Target="../../customXml/item143.xml"/><Relationship Id="rId1" Type="http://schemas.openxmlformats.org/officeDocument/2006/relationships/customXml" Target="../../customXml/item55.xml"/><Relationship Id="rId6" Type="http://schemas.openxmlformats.org/officeDocument/2006/relationships/customXml" Target="../../customXml/item21.xml"/><Relationship Id="rId5" Type="http://schemas.openxmlformats.org/officeDocument/2006/relationships/customXml" Target="../../customXml/item124.xml"/><Relationship Id="rId4" Type="http://schemas.openxmlformats.org/officeDocument/2006/relationships/customXml" Target="../../customXml/item116.xml"/><Relationship Id="rId9"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8" Type="http://schemas.openxmlformats.org/officeDocument/2006/relationships/customXml" Target="../../customXml/item16.xml"/><Relationship Id="rId13" Type="http://schemas.openxmlformats.org/officeDocument/2006/relationships/image" Target="../media/image6.png"/><Relationship Id="rId3" Type="http://schemas.openxmlformats.org/officeDocument/2006/relationships/customXml" Target="../../customXml/item69.xml"/><Relationship Id="rId7" Type="http://schemas.openxmlformats.org/officeDocument/2006/relationships/customXml" Target="../../customXml/item48.xml"/><Relationship Id="rId12" Type="http://schemas.openxmlformats.org/officeDocument/2006/relationships/image" Target="../media/image5.png"/><Relationship Id="rId2" Type="http://schemas.openxmlformats.org/officeDocument/2006/relationships/customXml" Target="../../customXml/item105.xml"/><Relationship Id="rId1" Type="http://schemas.openxmlformats.org/officeDocument/2006/relationships/customXml" Target="../../customXml/item140.xml"/><Relationship Id="rId6" Type="http://schemas.openxmlformats.org/officeDocument/2006/relationships/customXml" Target="../../customXml/item25.xml"/><Relationship Id="rId11" Type="http://schemas.openxmlformats.org/officeDocument/2006/relationships/image" Target="../media/image4.png"/><Relationship Id="rId5" Type="http://schemas.openxmlformats.org/officeDocument/2006/relationships/customXml" Target="../../customXml/item85.xml"/><Relationship Id="rId10" Type="http://schemas.openxmlformats.org/officeDocument/2006/relationships/image" Target="../media/image7.png"/><Relationship Id="rId4" Type="http://schemas.openxmlformats.org/officeDocument/2006/relationships/customXml" Target="../../customXml/item87.xml"/><Relationship Id="rId9"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customXml" Target="../../customXml/item31.xml"/><Relationship Id="rId2" Type="http://schemas.openxmlformats.org/officeDocument/2006/relationships/customXml" Target="../../customXml/item129.xml"/><Relationship Id="rId1" Type="http://schemas.openxmlformats.org/officeDocument/2006/relationships/customXml" Target="../../customXml/item68.xml"/><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customXml" Target="../../customXml/item121.xml"/><Relationship Id="rId1" Type="http://schemas.openxmlformats.org/officeDocument/2006/relationships/customXml" Target="../../customXml/item138.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125.xml"/></Relationships>
</file>

<file path=ppt/slideLayouts/_rels/slideLayout15.xml.rels><?xml version="1.0" encoding="UTF-8" standalone="yes"?>
<Relationships xmlns="http://schemas.openxmlformats.org/package/2006/relationships"><Relationship Id="rId3" Type="http://schemas.openxmlformats.org/officeDocument/2006/relationships/customXml" Target="../../customXml/item71.xml"/><Relationship Id="rId2" Type="http://schemas.openxmlformats.org/officeDocument/2006/relationships/customXml" Target="../../customXml/item36.xml"/><Relationship Id="rId1" Type="http://schemas.openxmlformats.org/officeDocument/2006/relationships/customXml" Target="../../customXml/item73.xml"/><Relationship Id="rId5" Type="http://schemas.openxmlformats.org/officeDocument/2006/relationships/slideMaster" Target="../slideMasters/slideMaster2.xml"/><Relationship Id="rId4" Type="http://schemas.openxmlformats.org/officeDocument/2006/relationships/customXml" Target="../../customXml/item19.xml"/></Relationships>
</file>

<file path=ppt/slideLayouts/_rels/slideLayout16.xml.rels><?xml version="1.0" encoding="UTF-8" standalone="yes"?>
<Relationships xmlns="http://schemas.openxmlformats.org/package/2006/relationships"><Relationship Id="rId3" Type="http://schemas.openxmlformats.org/officeDocument/2006/relationships/customXml" Target="../../customXml/item13.xml"/><Relationship Id="rId2" Type="http://schemas.openxmlformats.org/officeDocument/2006/relationships/customXml" Target="../../customXml/item113.xml"/><Relationship Id="rId1" Type="http://schemas.openxmlformats.org/officeDocument/2006/relationships/customXml" Target="../../customXml/item126.xml"/><Relationship Id="rId6" Type="http://schemas.openxmlformats.org/officeDocument/2006/relationships/slideMaster" Target="../slideMasters/slideMaster2.xml"/><Relationship Id="rId5" Type="http://schemas.openxmlformats.org/officeDocument/2006/relationships/customXml" Target="../../customXml/item22.xml"/><Relationship Id="rId4" Type="http://schemas.openxmlformats.org/officeDocument/2006/relationships/customXml" Target="../../customXml/item119.xml"/></Relationships>
</file>

<file path=ppt/slideLayouts/_rels/slideLayout17.xml.rels><?xml version="1.0" encoding="UTF-8" standalone="yes"?>
<Relationships xmlns="http://schemas.openxmlformats.org/package/2006/relationships"><Relationship Id="rId3" Type="http://schemas.openxmlformats.org/officeDocument/2006/relationships/customXml" Target="../../customXml/item67.xml"/><Relationship Id="rId7" Type="http://schemas.openxmlformats.org/officeDocument/2006/relationships/slideMaster" Target="../slideMasters/slideMaster2.xml"/><Relationship Id="rId2" Type="http://schemas.openxmlformats.org/officeDocument/2006/relationships/customXml" Target="../../customXml/item59.xml"/><Relationship Id="rId1" Type="http://schemas.openxmlformats.org/officeDocument/2006/relationships/customXml" Target="../../customXml/item7.xml"/><Relationship Id="rId6" Type="http://schemas.openxmlformats.org/officeDocument/2006/relationships/customXml" Target="../../customXml/item33.xml"/><Relationship Id="rId5" Type="http://schemas.openxmlformats.org/officeDocument/2006/relationships/customXml" Target="../../customXml/item90.xml"/><Relationship Id="rId4" Type="http://schemas.openxmlformats.org/officeDocument/2006/relationships/customXml" Target="../../customXml/item141.xml"/></Relationships>
</file>

<file path=ppt/slideLayouts/_rels/slideLayout18.xml.rels><?xml version="1.0" encoding="UTF-8" standalone="yes"?>
<Relationships xmlns="http://schemas.openxmlformats.org/package/2006/relationships"><Relationship Id="rId3" Type="http://schemas.openxmlformats.org/officeDocument/2006/relationships/customXml" Target="../../customXml/item2.xml"/><Relationship Id="rId2" Type="http://schemas.openxmlformats.org/officeDocument/2006/relationships/customXml" Target="../../customXml/item96.xml"/><Relationship Id="rId1" Type="http://schemas.openxmlformats.org/officeDocument/2006/relationships/customXml" Target="../../customXml/item45.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customXml" Target="../../customXml/item72.xml"/><Relationship Id="rId2" Type="http://schemas.openxmlformats.org/officeDocument/2006/relationships/customXml" Target="../../customXml/item30.xml"/><Relationship Id="rId1" Type="http://schemas.openxmlformats.org/officeDocument/2006/relationships/customXml" Target="../../customXml/item144.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customXml" Target="../../customXml/item115.xml"/><Relationship Id="rId2" Type="http://schemas.openxmlformats.org/officeDocument/2006/relationships/customXml" Target="../../customXml/item102.xml"/><Relationship Id="rId1" Type="http://schemas.openxmlformats.org/officeDocument/2006/relationships/customXml" Target="../../customXml/item28.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customXml/item139.xml"/><Relationship Id="rId7" Type="http://schemas.openxmlformats.org/officeDocument/2006/relationships/slideMaster" Target="../slideMasters/slideMaster2.xml"/><Relationship Id="rId2" Type="http://schemas.openxmlformats.org/officeDocument/2006/relationships/customXml" Target="../../customXml/item135.xml"/><Relationship Id="rId1" Type="http://schemas.openxmlformats.org/officeDocument/2006/relationships/customXml" Target="../../customXml/item91.xml"/><Relationship Id="rId6" Type="http://schemas.openxmlformats.org/officeDocument/2006/relationships/customXml" Target="../../customXml/item114.xml"/><Relationship Id="rId5" Type="http://schemas.openxmlformats.org/officeDocument/2006/relationships/customXml" Target="../../customXml/item70.xml"/><Relationship Id="rId4" Type="http://schemas.openxmlformats.org/officeDocument/2006/relationships/customXml" Target="../../customXml/item83.xml"/><Relationship Id="rId9"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29.xml"/><Relationship Id="rId1" Type="http://schemas.openxmlformats.org/officeDocument/2006/relationships/customXml" Target="../../customXml/item5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142.xml"/></Relationships>
</file>

<file path=ppt/slideLayouts/_rels/slideLayout5.xml.rels><?xml version="1.0" encoding="UTF-8" standalone="yes"?>
<Relationships xmlns="http://schemas.openxmlformats.org/package/2006/relationships"><Relationship Id="rId3" Type="http://schemas.openxmlformats.org/officeDocument/2006/relationships/customXml" Target="../../customXml/item5.xml"/><Relationship Id="rId2" Type="http://schemas.openxmlformats.org/officeDocument/2006/relationships/customXml" Target="../../customXml/item65.xml"/><Relationship Id="rId1" Type="http://schemas.openxmlformats.org/officeDocument/2006/relationships/customXml" Target="../../customXml/item127.xml"/><Relationship Id="rId5" Type="http://schemas.openxmlformats.org/officeDocument/2006/relationships/slideMaster" Target="../slideMasters/slideMaster1.xml"/><Relationship Id="rId4" Type="http://schemas.openxmlformats.org/officeDocument/2006/relationships/customXml" Target="../../customXml/item77.xml"/></Relationships>
</file>

<file path=ppt/slideLayouts/_rels/slideLayout6.xml.rels><?xml version="1.0" encoding="UTF-8" standalone="yes"?>
<Relationships xmlns="http://schemas.openxmlformats.org/package/2006/relationships"><Relationship Id="rId3" Type="http://schemas.openxmlformats.org/officeDocument/2006/relationships/customXml" Target="../../customXml/item117.xml"/><Relationship Id="rId2" Type="http://schemas.openxmlformats.org/officeDocument/2006/relationships/customXml" Target="../../customXml/item3.xml"/><Relationship Id="rId1" Type="http://schemas.openxmlformats.org/officeDocument/2006/relationships/customXml" Target="../../customXml/item79.xml"/><Relationship Id="rId6" Type="http://schemas.openxmlformats.org/officeDocument/2006/relationships/slideMaster" Target="../slideMasters/slideMaster1.xml"/><Relationship Id="rId5" Type="http://schemas.openxmlformats.org/officeDocument/2006/relationships/customXml" Target="../../customXml/item110.xml"/><Relationship Id="rId4" Type="http://schemas.openxmlformats.org/officeDocument/2006/relationships/customXml" Target="../../customXml/item106.xml"/></Relationships>
</file>

<file path=ppt/slideLayouts/_rels/slideLayout7.xml.rels><?xml version="1.0" encoding="UTF-8" standalone="yes"?>
<Relationships xmlns="http://schemas.openxmlformats.org/package/2006/relationships"><Relationship Id="rId3" Type="http://schemas.openxmlformats.org/officeDocument/2006/relationships/customXml" Target="../../customXml/item64.xml"/><Relationship Id="rId7" Type="http://schemas.openxmlformats.org/officeDocument/2006/relationships/slideMaster" Target="../slideMasters/slideMaster1.xml"/><Relationship Id="rId2" Type="http://schemas.openxmlformats.org/officeDocument/2006/relationships/customXml" Target="../../customXml/item95.xml"/><Relationship Id="rId1" Type="http://schemas.openxmlformats.org/officeDocument/2006/relationships/customXml" Target="../../customXml/item26.xml"/><Relationship Id="rId6" Type="http://schemas.openxmlformats.org/officeDocument/2006/relationships/customXml" Target="../../customXml/item51.xml"/><Relationship Id="rId5" Type="http://schemas.openxmlformats.org/officeDocument/2006/relationships/customXml" Target="../../customXml/item57.xml"/><Relationship Id="rId4" Type="http://schemas.openxmlformats.org/officeDocument/2006/relationships/customXml" Target="../../customXml/item99.xml"/></Relationships>
</file>

<file path=ppt/slideLayouts/_rels/slideLayout8.xml.rels><?xml version="1.0" encoding="UTF-8" standalone="yes"?>
<Relationships xmlns="http://schemas.openxmlformats.org/package/2006/relationships"><Relationship Id="rId3" Type="http://schemas.openxmlformats.org/officeDocument/2006/relationships/customXml" Target="../../customXml/item24.xml"/><Relationship Id="rId2" Type="http://schemas.openxmlformats.org/officeDocument/2006/relationships/customXml" Target="../../customXml/item136.xml"/><Relationship Id="rId1" Type="http://schemas.openxmlformats.org/officeDocument/2006/relationships/customXml" Target="../../customXml/item132.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ustomXml" Target="../../customXml/item14.xml"/><Relationship Id="rId2" Type="http://schemas.openxmlformats.org/officeDocument/2006/relationships/customXml" Target="../../customXml/item53.xml"/><Relationship Id="rId1" Type="http://schemas.openxmlformats.org/officeDocument/2006/relationships/customXml" Target="../../customXml/item13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10"/>
          <a:stretch>
            <a:fillRect/>
          </a:stretch>
        </a:blipFill>
        <a:effectLst/>
      </p:bgPr>
    </p:bg>
    <p:spTree>
      <p:nvGrpSpPr>
        <p:cNvPr id="1" name=""/>
        <p:cNvGrpSpPr/>
        <p:nvPr/>
      </p:nvGrpSpPr>
      <p:grpSpPr>
        <a:xfrm>
          <a:off x="0" y="0"/>
          <a:ext cx="0" cy="0"/>
          <a:chOff x="0" y="0"/>
          <a:chExt cx="0" cy="0"/>
        </a:xfrm>
      </p:grpSpPr>
      <p:pic>
        <p:nvPicPr>
          <p:cNvPr id="10" name="MMC_SilhouetteImage" descr="Construction workers discussing project details at the job site: Three construction workers in safety vests and hard hats engage in a discussion about a project, focusing on plans and safety measures during their workday outdoors.">
            <a:extLst>
              <a:ext uri="{FF2B5EF4-FFF2-40B4-BE49-F238E27FC236}">
                <a16:creationId xmlns:a16="http://schemas.microsoft.com/office/drawing/2014/main" id="{C076E3DC-45A0-852C-FEA3-D912B9E39ABD}"/>
              </a:ext>
            </a:extLst>
          </p:cNvPr>
          <p:cNvPicPr>
            <a:picLocks noChangeAspect="1"/>
          </p:cNvPicPr>
          <p:nvPr userDrawn="1">
            <p:custDataLst>
              <p:custData r:id="rId2"/>
            </p:custDataLst>
          </p:nvPr>
        </p:nvPicPr>
        <p:blipFill>
          <a:blip r:embed="rId11"/>
          <a:stretch>
            <a:fillRect/>
          </a:stretch>
        </p:blipFill>
        <p:spPr>
          <a:xfrm>
            <a:off x="5486955" y="567"/>
            <a:ext cx="6705045" cy="6857433"/>
          </a:xfrm>
          <a:prstGeom prst="rect">
            <a:avLst/>
          </a:prstGeom>
        </p:spPr>
      </p:pic>
      <p:sp>
        <p:nvSpPr>
          <p:cNvPr id="2" name="Title 1"/>
          <p:cNvSpPr>
            <a:spLocks noGrp="1"/>
          </p:cNvSpPr>
          <p:nvPr>
            <p:ph type="ctrTitle" hasCustomPrompt="1"/>
            <p:custDataLst>
              <p:custData r:id="rId3"/>
            </p:custDataLst>
          </p:nvPr>
        </p:nvSpPr>
        <p:spPr>
          <a:xfrm>
            <a:off x="449961" y="1907921"/>
            <a:ext cx="9359900" cy="1601978"/>
          </a:xfrm>
        </p:spPr>
        <p:txBody>
          <a:bodyPr vert="horz"/>
          <a:lstStyle>
            <a:lvl1pPr>
              <a:lnSpc>
                <a:spcPct val="90000"/>
              </a:lnSpc>
              <a:defRPr sz="6000" b="1" i="0" cap="none" baseline="0">
                <a:solidFill>
                  <a:schemeClr val="lt1"/>
                </a:solidFill>
                <a:latin typeface="Arial" panose="020B0604020202020204" pitchFamily="34" charset="0"/>
                <a:cs typeface="Arial Narrow" panose="020B0604020202020204" pitchFamily="34" charset="0"/>
              </a:defRPr>
            </a:lvl1pPr>
          </a:lstStyle>
          <a:p>
            <a:r>
              <a:rPr lang="en-CA"/>
              <a:t>Main Title</a:t>
            </a:r>
            <a:endParaRPr lang="en-CA" dirty="0"/>
          </a:p>
        </p:txBody>
      </p:sp>
      <p:sp>
        <p:nvSpPr>
          <p:cNvPr id="3" name="Subtitle 2"/>
          <p:cNvSpPr>
            <a:spLocks noGrp="1"/>
          </p:cNvSpPr>
          <p:nvPr>
            <p:ph type="subTitle" idx="1" hasCustomPrompt="1"/>
            <p:custDataLst>
              <p:custData r:id="rId4"/>
            </p:custDataLst>
          </p:nvPr>
        </p:nvSpPr>
        <p:spPr>
          <a:xfrm>
            <a:off x="467995" y="3708019"/>
            <a:ext cx="9323959" cy="791972"/>
          </a:xfrm>
        </p:spPr>
        <p:txBody>
          <a:bodyPr anchor="t"/>
          <a:lstStyle>
            <a:lvl1pPr marL="0" indent="0" algn="l">
              <a:buNone/>
              <a:defRPr sz="2400" cap="none">
                <a:solidFill>
                  <a:schemeClr val="lt1"/>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Subtitle</a:t>
            </a:r>
            <a:endParaRPr lang="en-CA" dirty="0"/>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5"/>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CA">
                <a:effectLst/>
                <a:latin typeface="Arial" panose="020B0604020202020204" pitchFamily="34" charset="0"/>
              </a:rPr>
              <a:t>Client name (optional)</a:t>
            </a:r>
            <a:br>
              <a:rPr lang="en-CA">
                <a:effectLst/>
                <a:latin typeface="Arial" panose="020B0604020202020204" pitchFamily="34" charset="0"/>
              </a:rPr>
            </a:br>
            <a:r>
              <a:rPr lang="en-CA">
                <a:effectLst/>
                <a:latin typeface="Arial" panose="020B0604020202020204" pitchFamily="34" charset="0"/>
              </a:rPr>
              <a:t>Month 00, 20XX</a:t>
            </a:r>
            <a:br>
              <a:rPr lang="en-CA">
                <a:effectLst/>
                <a:latin typeface="Arial" panose="020B0604020202020204" pitchFamily="34" charset="0"/>
              </a:rPr>
            </a:br>
            <a:r>
              <a:rPr lang="en-CA">
                <a:effectLst/>
                <a:latin typeface="Arial" panose="020B0604020202020204" pitchFamily="34" charset="0"/>
              </a:rPr>
              <a:t>Presenter1, Job Title, location  |  Presenter2, Job Title, location</a:t>
            </a:r>
            <a:br>
              <a:rPr lang="en-CA">
                <a:effectLst/>
                <a:latin typeface="Arial" panose="020B0604020202020204" pitchFamily="34" charset="0"/>
              </a:rPr>
            </a:br>
            <a:br>
              <a:rPr lang="en-CA">
                <a:effectLst/>
                <a:latin typeface="Arial" panose="020B0604020202020204" pitchFamily="34" charset="0"/>
              </a:rPr>
            </a:br>
            <a:r>
              <a:rPr lang="en-CA">
                <a:effectLst/>
                <a:latin typeface="Arial" panose="020B0604020202020204" pitchFamily="34" charset="0"/>
              </a:rPr>
              <a:t>Tagline (optional)</a:t>
            </a:r>
            <a:endParaRPr lang="en-CA" dirty="0">
              <a:effectLst/>
              <a:latin typeface="Arial" panose="020B0604020202020204" pitchFamily="34" charset="0"/>
            </a:endParaRP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6"/>
            </p:custDataLst>
          </p:nvPr>
        </p:nvSpPr>
        <p:spPr>
          <a:xfrm>
            <a:off x="485775" y="6257135"/>
            <a:ext cx="65" cy="153888"/>
          </a:xfrm>
          <a:prstGeom prst="rect">
            <a:avLst/>
          </a:prstGeom>
        </p:spPr>
        <p:txBody>
          <a:bodyPr wrap="none" lIns="0" tIns="0" rIns="0" bIns="0">
            <a:spAutoFit/>
          </a:bodyPr>
          <a:lstStyle/>
          <a:p>
            <a:endParaRPr lang="en-CA"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7"/>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CA" dirty="0">
              <a:solidFill>
                <a:schemeClr val="lt1"/>
              </a:solidFill>
            </a:endParaRPr>
          </a:p>
        </p:txBody>
      </p:sp>
      <p:sp>
        <p:nvSpPr>
          <p:cNvPr id="4" name="Tagline" hidden="1"/>
          <p:cNvSpPr txBox="1"/>
          <p:nvPr userDrawn="1">
            <p:custDataLst>
              <p:custData r:id="rId8"/>
            </p:custDataLst>
          </p:nvPr>
        </p:nvSpPr>
        <p:spPr>
          <a:xfrm>
            <a:off x="8128000" y="363600"/>
            <a:ext cx="3581400" cy="246221"/>
          </a:xfrm>
          <a:prstGeom prst="rect">
            <a:avLst/>
          </a:prstGeom>
          <a:noFill/>
        </p:spPr>
        <p:txBody>
          <a:bodyPr wrap="square" lIns="0" tIns="0" rIns="0" bIns="0" rtlCol="0">
            <a:spAutoFit/>
          </a:bodyPr>
          <a:lstStyle/>
          <a:p>
            <a:pPr algn="r"/>
            <a:endParaRPr lang="en-CA" sz="1600" dirty="0">
              <a:solidFill>
                <a:schemeClr val="lt1"/>
              </a:solidFill>
            </a:endParaRPr>
          </a:p>
        </p:txBody>
      </p:sp>
      <p:pic>
        <p:nvPicPr>
          <p:cNvPr id="7" name="CoverMainLogo_WHITE" descr="The Victor company logo.">
            <a:extLst>
              <a:ext uri="{FF2B5EF4-FFF2-40B4-BE49-F238E27FC236}">
                <a16:creationId xmlns:a16="http://schemas.microsoft.com/office/drawing/2014/main" id="{5FCAB29E-6BE6-94A8-3E0D-33FA71E74AE1}"/>
              </a:ext>
            </a:extLst>
          </p:cNvPr>
          <p:cNvPicPr>
            <a:picLocks noChangeAspect="1"/>
          </p:cNvPicPr>
          <p:nvPr userDrawn="1"/>
        </p:nvPicPr>
        <p:blipFill>
          <a:blip r:embed="rId12"/>
          <a:stretch>
            <a:fillRect/>
          </a:stretch>
        </p:blipFill>
        <p:spPr bwMode="invGray">
          <a:xfrm>
            <a:off x="486029" y="345567"/>
            <a:ext cx="1600203" cy="576073"/>
          </a:xfrm>
          <a:prstGeom prst="rect">
            <a:avLst/>
          </a:prstGeom>
        </p:spPr>
      </p:pic>
      <p:pic>
        <p:nvPicPr>
          <p:cNvPr id="11" name="CoverMainLogo_COLOUR" descr="The Victor company logo." hidden="1">
            <a:extLst>
              <a:ext uri="{FF2B5EF4-FFF2-40B4-BE49-F238E27FC236}">
                <a16:creationId xmlns:a16="http://schemas.microsoft.com/office/drawing/2014/main" id="{76F6C190-3370-9533-DC99-BD3AF5095A63}"/>
              </a:ext>
            </a:extLst>
          </p:cNvPr>
          <p:cNvPicPr>
            <a:picLocks noChangeAspect="1"/>
          </p:cNvPicPr>
          <p:nvPr userDrawn="1"/>
        </p:nvPicPr>
        <p:blipFill>
          <a:blip r:embed="rId13"/>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158319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lt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dk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85775" y="1609200"/>
            <a:ext cx="11223625" cy="3200400"/>
          </a:xfrm>
        </p:spPr>
        <p:txBody>
          <a:bodyPr anchor="t" anchorCtr="0">
            <a:noAutofit/>
          </a:bodyPr>
          <a:lstStyle>
            <a:lvl1pPr marL="0" indent="0">
              <a:spcBef>
                <a:spcPts val="0"/>
              </a:spcBef>
              <a:spcAft>
                <a:spcPts val="400"/>
              </a:spcAft>
              <a:buNone/>
              <a:defRPr sz="800">
                <a:solidFill>
                  <a:schemeClr val="dk1"/>
                </a:solidFill>
              </a:defRPr>
            </a:lvl1pPr>
          </a:lstStyle>
          <a:p>
            <a:pPr lvl="0"/>
            <a:r>
              <a:rPr lang="en-CA"/>
              <a:t>Click to add optional disclaimer</a:t>
            </a:r>
            <a:endParaRPr lang="en-CA" dirty="0"/>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Copyright © 2024 Victor Insurance Managers Inc. All rights reserved.</a:t>
            </a:r>
            <a:endParaRPr lang="en-CA" sz="800" dirty="0">
              <a:solidFill>
                <a:schemeClr val="dk1"/>
              </a:solidFill>
            </a:endParaRP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\\Mgd.mrshmc.com\ca_data\Groups\OTT\DEP\shared\bus_unit\ACT\Private\ENCON\2024\Esteem stats package\Working files 2024\Risk Analysis Charts_Sample slide with chart_2024-Nov Template.pptx</a:t>
            </a:r>
            <a:endParaRPr lang="en-CA" sz="800" dirty="0">
              <a:solidFill>
                <a:schemeClr val="dk1"/>
              </a:solidFill>
            </a:endParaRP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400" kern="1200" dirty="0">
              <a:solidFill>
                <a:schemeClr val="dk1"/>
              </a:solidFill>
              <a:effectLst/>
              <a:latin typeface="+mn-lt"/>
              <a:ea typeface="+mn-ea"/>
              <a:cs typeface="+mn-cs"/>
            </a:endParaRPr>
          </a:p>
        </p:txBody>
      </p:sp>
      <p:pic>
        <p:nvPicPr>
          <p:cNvPr id="3" name="MainBackLogo_WHITE" descr="The Victor company logo." hidden="1">
            <a:extLst>
              <a:ext uri="{FF2B5EF4-FFF2-40B4-BE49-F238E27FC236}">
                <a16:creationId xmlns:a16="http://schemas.microsoft.com/office/drawing/2014/main" id="{641964B9-8058-D3AC-A778-A4CD14C09CA6}"/>
              </a:ext>
            </a:extLst>
          </p:cNvPr>
          <p:cNvPicPr>
            <a:picLocks noChangeAspect="1"/>
          </p:cNvPicPr>
          <p:nvPr userDrawn="1"/>
        </p:nvPicPr>
        <p:blipFill>
          <a:blip r:embed="rId8"/>
          <a:stretch>
            <a:fillRect/>
          </a:stretch>
        </p:blipFill>
        <p:spPr bwMode="invGray">
          <a:xfrm>
            <a:off x="486029" y="345567"/>
            <a:ext cx="1600203" cy="576073"/>
          </a:xfrm>
          <a:prstGeom prst="rect">
            <a:avLst/>
          </a:prstGeom>
        </p:spPr>
      </p:pic>
      <p:pic>
        <p:nvPicPr>
          <p:cNvPr id="9" name="MainBackLogo_COLOUR" descr="The Victor company logo.">
            <a:extLst>
              <a:ext uri="{FF2B5EF4-FFF2-40B4-BE49-F238E27FC236}">
                <a16:creationId xmlns:a16="http://schemas.microsoft.com/office/drawing/2014/main" id="{2D6E6EAC-0842-3603-BDCB-C07638D8F022}"/>
              </a:ext>
            </a:extLst>
          </p:cNvPr>
          <p:cNvPicPr>
            <a:picLocks noChangeAspect="1"/>
          </p:cNvPicPr>
          <p:nvPr userDrawn="1"/>
        </p:nvPicPr>
        <p:blipFill>
          <a:blip r:embed="rId9"/>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41339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10"/>
          <a:stretch>
            <a:fillRect/>
          </a:stretch>
        </a:blipFill>
        <a:effectLst/>
      </p:bgPr>
    </p:bg>
    <p:spTree>
      <p:nvGrpSpPr>
        <p:cNvPr id="1" name=""/>
        <p:cNvGrpSpPr/>
        <p:nvPr/>
      </p:nvGrpSpPr>
      <p:grpSpPr>
        <a:xfrm>
          <a:off x="0" y="0"/>
          <a:ext cx="0" cy="0"/>
          <a:chOff x="0" y="0"/>
          <a:chExt cx="0" cy="0"/>
        </a:xfrm>
      </p:grpSpPr>
      <p:pic>
        <p:nvPicPr>
          <p:cNvPr id="7" name="MMC_SilhouetteImage" descr="Construction workers discussing project details at the job site: Three construction workers in safety vests and hard hats engage in a discussion about a project, focusing on plans and safety measures during their workday outdoors.">
            <a:extLst>
              <a:ext uri="{FF2B5EF4-FFF2-40B4-BE49-F238E27FC236}">
                <a16:creationId xmlns:a16="http://schemas.microsoft.com/office/drawing/2014/main" id="{79072D9B-490A-D0A5-876F-BE78E224F96B}"/>
              </a:ext>
            </a:extLst>
          </p:cNvPr>
          <p:cNvPicPr>
            <a:picLocks noChangeAspect="1"/>
          </p:cNvPicPr>
          <p:nvPr userDrawn="1">
            <p:custDataLst>
              <p:custData r:id="rId2"/>
            </p:custDataLst>
          </p:nvPr>
        </p:nvPicPr>
        <p:blipFill>
          <a:blip r:embed="rId11"/>
          <a:stretch>
            <a:fillRect/>
          </a:stretch>
        </p:blipFill>
        <p:spPr>
          <a:xfrm>
            <a:off x="5486955" y="567"/>
            <a:ext cx="6705045" cy="6857433"/>
          </a:xfrm>
          <a:prstGeom prst="rect">
            <a:avLst/>
          </a:prstGeom>
        </p:spPr>
      </p:pic>
      <p:sp>
        <p:nvSpPr>
          <p:cNvPr id="2" name="Title 1"/>
          <p:cNvSpPr>
            <a:spLocks noGrp="1"/>
          </p:cNvSpPr>
          <p:nvPr>
            <p:ph type="ctrTitle" hasCustomPrompt="1"/>
            <p:custDataLst>
              <p:custData r:id="rId3"/>
            </p:custDataLst>
          </p:nvPr>
        </p:nvSpPr>
        <p:spPr>
          <a:xfrm>
            <a:off x="449961" y="1907921"/>
            <a:ext cx="9359900" cy="1601978"/>
          </a:xfrm>
        </p:spPr>
        <p:txBody>
          <a:bodyPr vert="horz"/>
          <a:lstStyle>
            <a:lvl1pPr>
              <a:lnSpc>
                <a:spcPct val="90000"/>
              </a:lnSpc>
              <a:defRPr sz="6000" b="1" i="0" cap="none" baseline="0">
                <a:solidFill>
                  <a:schemeClr val="lt1"/>
                </a:solidFill>
                <a:latin typeface="Arial" panose="020B0604020202020204" pitchFamily="34" charset="0"/>
                <a:cs typeface="Arial Narrow" panose="020B0604020202020204" pitchFamily="34" charset="0"/>
              </a:defRPr>
            </a:lvl1pPr>
          </a:lstStyle>
          <a:p>
            <a:r>
              <a:rPr lang="en-CA"/>
              <a:t>Main Title</a:t>
            </a:r>
            <a:endParaRPr lang="en-CA" dirty="0"/>
          </a:p>
        </p:txBody>
      </p:sp>
      <p:sp>
        <p:nvSpPr>
          <p:cNvPr id="3" name="Subtitle 2"/>
          <p:cNvSpPr>
            <a:spLocks noGrp="1"/>
          </p:cNvSpPr>
          <p:nvPr>
            <p:ph type="subTitle" idx="1" hasCustomPrompt="1"/>
            <p:custDataLst>
              <p:custData r:id="rId4"/>
            </p:custDataLst>
          </p:nvPr>
        </p:nvSpPr>
        <p:spPr>
          <a:xfrm>
            <a:off x="467995" y="3708019"/>
            <a:ext cx="9323959" cy="791972"/>
          </a:xfrm>
        </p:spPr>
        <p:txBody>
          <a:bodyPr anchor="t"/>
          <a:lstStyle>
            <a:lvl1pPr marL="0" indent="0" algn="l">
              <a:buNone/>
              <a:defRPr sz="2400" cap="none">
                <a:solidFill>
                  <a:schemeClr val="lt1"/>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Subtitle</a:t>
            </a:r>
            <a:endParaRPr lang="en-CA" dirty="0"/>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5"/>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CA">
                <a:effectLst/>
                <a:latin typeface="Arial" panose="020B0604020202020204" pitchFamily="34" charset="0"/>
              </a:rPr>
              <a:t>Client name (optional)</a:t>
            </a:r>
            <a:br>
              <a:rPr lang="en-CA">
                <a:effectLst/>
                <a:latin typeface="Arial" panose="020B0604020202020204" pitchFamily="34" charset="0"/>
              </a:rPr>
            </a:br>
            <a:r>
              <a:rPr lang="en-CA">
                <a:effectLst/>
                <a:latin typeface="Arial" panose="020B0604020202020204" pitchFamily="34" charset="0"/>
              </a:rPr>
              <a:t>Month 00, 20XX</a:t>
            </a:r>
            <a:br>
              <a:rPr lang="en-CA">
                <a:effectLst/>
                <a:latin typeface="Arial" panose="020B0604020202020204" pitchFamily="34" charset="0"/>
              </a:rPr>
            </a:br>
            <a:r>
              <a:rPr lang="en-CA">
                <a:effectLst/>
                <a:latin typeface="Arial" panose="020B0604020202020204" pitchFamily="34" charset="0"/>
              </a:rPr>
              <a:t>Presenter1, Job Title, location  |  Presenter2, Job Title, location</a:t>
            </a:r>
            <a:br>
              <a:rPr lang="en-CA">
                <a:effectLst/>
                <a:latin typeface="Arial" panose="020B0604020202020204" pitchFamily="34" charset="0"/>
              </a:rPr>
            </a:br>
            <a:br>
              <a:rPr lang="en-CA">
                <a:effectLst/>
                <a:latin typeface="Arial" panose="020B0604020202020204" pitchFamily="34" charset="0"/>
              </a:rPr>
            </a:br>
            <a:r>
              <a:rPr lang="en-CA">
                <a:effectLst/>
                <a:latin typeface="Arial" panose="020B0604020202020204" pitchFamily="34" charset="0"/>
              </a:rPr>
              <a:t>Tagline (optional)</a:t>
            </a:r>
            <a:endParaRPr lang="en-CA" dirty="0">
              <a:effectLst/>
              <a:latin typeface="Arial" panose="020B0604020202020204" pitchFamily="34" charset="0"/>
            </a:endParaRP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6"/>
            </p:custDataLst>
          </p:nvPr>
        </p:nvSpPr>
        <p:spPr>
          <a:xfrm>
            <a:off x="485775" y="6257135"/>
            <a:ext cx="65" cy="153888"/>
          </a:xfrm>
          <a:prstGeom prst="rect">
            <a:avLst/>
          </a:prstGeom>
        </p:spPr>
        <p:txBody>
          <a:bodyPr wrap="none" lIns="0" tIns="0" rIns="0" bIns="0">
            <a:spAutoFit/>
          </a:bodyPr>
          <a:lstStyle/>
          <a:p>
            <a:endParaRPr lang="en-CA"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7"/>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CA" dirty="0">
              <a:solidFill>
                <a:schemeClr val="lt1"/>
              </a:solidFill>
            </a:endParaRPr>
          </a:p>
        </p:txBody>
      </p:sp>
      <p:sp>
        <p:nvSpPr>
          <p:cNvPr id="4" name="Tagline" hidden="1"/>
          <p:cNvSpPr txBox="1"/>
          <p:nvPr userDrawn="1">
            <p:custDataLst>
              <p:custData r:id="rId8"/>
            </p:custDataLst>
          </p:nvPr>
        </p:nvSpPr>
        <p:spPr>
          <a:xfrm>
            <a:off x="8128000" y="363600"/>
            <a:ext cx="3581400" cy="246221"/>
          </a:xfrm>
          <a:prstGeom prst="rect">
            <a:avLst/>
          </a:prstGeom>
          <a:noFill/>
        </p:spPr>
        <p:txBody>
          <a:bodyPr wrap="square" lIns="0" tIns="0" rIns="0" bIns="0" rtlCol="0">
            <a:spAutoFit/>
          </a:bodyPr>
          <a:lstStyle/>
          <a:p>
            <a:pPr algn="r"/>
            <a:endParaRPr lang="en-CA" sz="1600" dirty="0">
              <a:solidFill>
                <a:schemeClr val="lt1"/>
              </a:solidFill>
            </a:endParaRPr>
          </a:p>
        </p:txBody>
      </p:sp>
      <p:pic>
        <p:nvPicPr>
          <p:cNvPr id="11" name="CoverMainLogo_WHITE" descr="The Victor company logo.">
            <a:extLst>
              <a:ext uri="{FF2B5EF4-FFF2-40B4-BE49-F238E27FC236}">
                <a16:creationId xmlns:a16="http://schemas.microsoft.com/office/drawing/2014/main" id="{FBC2BB0F-5434-EBC7-9D19-F1BB8FD896ED}"/>
              </a:ext>
            </a:extLst>
          </p:cNvPr>
          <p:cNvPicPr>
            <a:picLocks noChangeAspect="1"/>
          </p:cNvPicPr>
          <p:nvPr userDrawn="1"/>
        </p:nvPicPr>
        <p:blipFill>
          <a:blip r:embed="rId12"/>
          <a:stretch>
            <a:fillRect/>
          </a:stretch>
        </p:blipFill>
        <p:spPr bwMode="invGray">
          <a:xfrm>
            <a:off x="486029" y="345567"/>
            <a:ext cx="1600203" cy="576073"/>
          </a:xfrm>
          <a:prstGeom prst="rect">
            <a:avLst/>
          </a:prstGeom>
        </p:spPr>
      </p:pic>
      <p:pic>
        <p:nvPicPr>
          <p:cNvPr id="13" name="CoverMainLogo_COLOUR" descr="The Victor company logo." hidden="1">
            <a:extLst>
              <a:ext uri="{FF2B5EF4-FFF2-40B4-BE49-F238E27FC236}">
                <a16:creationId xmlns:a16="http://schemas.microsoft.com/office/drawing/2014/main" id="{9A59BCBC-49D8-2122-D21B-458761CBBAA1}"/>
              </a:ext>
            </a:extLst>
          </p:cNvPr>
          <p:cNvPicPr>
            <a:picLocks noChangeAspect="1"/>
          </p:cNvPicPr>
          <p:nvPr userDrawn="1"/>
        </p:nvPicPr>
        <p:blipFill>
          <a:blip r:embed="rId13"/>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2121430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idx="1" hasCustomPrompt="1"/>
            <p:custDataLst>
              <p:custData r:id="rId2"/>
            </p:custDataLst>
          </p:nvPr>
        </p:nvSpPr>
        <p:spPr/>
        <p:txBody>
          <a:bodyPr/>
          <a:lstStyle/>
          <a:p>
            <a:pPr lvl="0"/>
            <a:r>
              <a:rPr lang="en-CA"/>
              <a:t>Click to add text</a:t>
            </a:r>
            <a:endParaRPr lang="en-CA" dirty="0"/>
          </a:p>
        </p:txBody>
      </p:sp>
      <p:sp>
        <p:nvSpPr>
          <p:cNvPr id="4" name="Slide Number Placeholder 3"/>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5" name="Footer Placeholder 4"/>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896156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Slide Number Placeholder 2"/>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3228989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547744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CA"/>
              <a:t>Click to add text</a:t>
            </a:r>
            <a:endParaRPr lang="en-CA" dirty="0"/>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CA"/>
              <a:t>Click to add text</a:t>
            </a:r>
            <a:endParaRPr lang="en-CA" dirty="0"/>
          </a:p>
        </p:txBody>
      </p:sp>
      <p:sp>
        <p:nvSpPr>
          <p:cNvPr id="5" name="Slide Number Placeholder 4"/>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901213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n-CA"/>
              <a:t>Click to add text</a:t>
            </a:r>
            <a:endParaRPr lang="en-CA" dirty="0"/>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n-CA"/>
              <a:t>Click to add text</a:t>
            </a:r>
            <a:endParaRPr lang="en-CA" dirty="0"/>
          </a:p>
        </p:txBody>
      </p:sp>
      <p:sp>
        <p:nvSpPr>
          <p:cNvPr id="6" name="Slide Number Placeholder 5"/>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7" name="Footer Placeholder 6"/>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953140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n-CA"/>
              <a:t>Click to add text</a:t>
            </a:r>
            <a:endParaRPr lang="en-CA" dirty="0"/>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n-CA"/>
              <a:t>Click to add text</a:t>
            </a:r>
            <a:endParaRPr lang="en-CA" dirty="0"/>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en-CA"/>
              <a:t>Click to add text</a:t>
            </a:r>
            <a:endParaRPr lang="en-CA" dirty="0"/>
          </a:p>
        </p:txBody>
      </p:sp>
      <p:sp>
        <p:nvSpPr>
          <p:cNvPr id="7" name="Slide Number Placeholder 6"/>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8" name="Footer Placeholder 7"/>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183064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2"/>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dk1"/>
                </a:solidFill>
              </a:defRPr>
            </a:lvl1pPr>
            <a:lvl2pPr>
              <a:buNone/>
              <a:defRPr/>
            </a:lvl2pPr>
          </a:lstStyle>
          <a:p>
            <a:pPr lvl="0"/>
            <a:r>
              <a:rPr lang="en-CA"/>
              <a:t>Click to add topic</a:t>
            </a:r>
            <a:endParaRPr lang="en-CA" dirty="0"/>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dk1"/>
                </a:solidFill>
              </a:defRPr>
            </a:lvl1pPr>
          </a:lstStyle>
          <a:p>
            <a:pPr lvl="0"/>
            <a:r>
              <a:rPr lang="en-CA"/>
              <a:t>Agenda</a:t>
            </a:r>
            <a:endParaRPr lang="en-CA" dirty="0"/>
          </a:p>
        </p:txBody>
      </p:sp>
    </p:spTree>
    <p:custDataLst>
      <p:custData r:id="rId1"/>
    </p:custDataLst>
    <p:extLst>
      <p:ext uri="{BB962C8B-B14F-4D97-AF65-F5344CB8AC3E}">
        <p14:creationId xmlns:p14="http://schemas.microsoft.com/office/powerpoint/2010/main" val="112783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dk1"/>
                </a:solidFill>
                <a:latin typeface="+mj-lt"/>
              </a:defRPr>
            </a:lvl1pPr>
          </a:lstStyle>
          <a:p>
            <a:r>
              <a:rPr lang="en-CA"/>
              <a:t>Click to add title</a:t>
            </a:r>
            <a:endParaRPr lang="en-CA" dirty="0"/>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dk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a:t>
            </a:r>
            <a:endParaRPr lang="en-CA" dirty="0"/>
          </a:p>
        </p:txBody>
      </p:sp>
    </p:spTree>
    <p:custDataLst>
      <p:custData r:id="rId1"/>
    </p:custDataLst>
    <p:extLst>
      <p:ext uri="{BB962C8B-B14F-4D97-AF65-F5344CB8AC3E}">
        <p14:creationId xmlns:p14="http://schemas.microsoft.com/office/powerpoint/2010/main" val="3714892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idx="1" hasCustomPrompt="1"/>
            <p:custDataLst>
              <p:custData r:id="rId2"/>
            </p:custDataLst>
          </p:nvPr>
        </p:nvSpPr>
        <p:spPr/>
        <p:txBody>
          <a:bodyPr/>
          <a:lstStyle/>
          <a:p>
            <a:pPr lvl="0"/>
            <a:r>
              <a:rPr lang="en-CA"/>
              <a:t>Click to add text</a:t>
            </a:r>
            <a:endParaRPr lang="en-CA" dirty="0"/>
          </a:p>
        </p:txBody>
      </p:sp>
      <p:sp>
        <p:nvSpPr>
          <p:cNvPr id="4" name="Slide Number Placeholder 3"/>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5" name="Footer Placeholder 4"/>
          <p:cNvSpPr>
            <a:spLocks noGrp="1"/>
          </p:cNvSpPr>
          <p:nvPr>
            <p:ph type="ftr" sz="quarter" idx="11"/>
          </p:nvPr>
        </p:nvSpPr>
        <p:spPr/>
        <p:txBody>
          <a:bodyPr/>
          <a:lstStyle>
            <a:lvl1pPr>
              <a:defRPr>
                <a:latin typeface="DIN OT" panose="020B0504020201010104" pitchFamily="34" charset="0"/>
              </a:defRPr>
            </a:lvl1pPr>
          </a:lstStyle>
          <a:p>
            <a:pP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760007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lt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dk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85775" y="1609200"/>
            <a:ext cx="11223625" cy="3200400"/>
          </a:xfrm>
        </p:spPr>
        <p:txBody>
          <a:bodyPr anchor="t" anchorCtr="0">
            <a:noAutofit/>
          </a:bodyPr>
          <a:lstStyle>
            <a:lvl1pPr marL="0" indent="0">
              <a:spcBef>
                <a:spcPts val="0"/>
              </a:spcBef>
              <a:spcAft>
                <a:spcPts val="400"/>
              </a:spcAft>
              <a:buNone/>
              <a:defRPr sz="800">
                <a:solidFill>
                  <a:schemeClr val="dk1"/>
                </a:solidFill>
              </a:defRPr>
            </a:lvl1pPr>
          </a:lstStyle>
          <a:p>
            <a:pPr lvl="0"/>
            <a:r>
              <a:rPr lang="en-CA"/>
              <a:t>Click to add optional disclaimer</a:t>
            </a:r>
            <a:endParaRPr lang="en-CA" dirty="0"/>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Copyright © 2024 Victor Insurance Managers Inc. All rights reserved.</a:t>
            </a:r>
            <a:endParaRPr lang="en-CA" sz="800" dirty="0">
              <a:solidFill>
                <a:schemeClr val="dk1"/>
              </a:solidFill>
            </a:endParaRP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{FileRef}</a:t>
            </a:r>
            <a:endParaRPr lang="en-CA" sz="800" dirty="0">
              <a:solidFill>
                <a:schemeClr val="dk1"/>
              </a:solidFill>
            </a:endParaRP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400" kern="1200" dirty="0">
              <a:solidFill>
                <a:schemeClr val="dk1"/>
              </a:solidFill>
              <a:effectLst/>
              <a:latin typeface="+mn-lt"/>
              <a:ea typeface="+mn-ea"/>
              <a:cs typeface="+mn-cs"/>
            </a:endParaRPr>
          </a:p>
        </p:txBody>
      </p:sp>
      <p:pic>
        <p:nvPicPr>
          <p:cNvPr id="3" name="MainBackLogo_WHITE" descr="The Victor company logo." hidden="1">
            <a:extLst>
              <a:ext uri="{FF2B5EF4-FFF2-40B4-BE49-F238E27FC236}">
                <a16:creationId xmlns:a16="http://schemas.microsoft.com/office/drawing/2014/main" id="{BC511C5E-8748-CE76-20C6-75358039890B}"/>
              </a:ext>
            </a:extLst>
          </p:cNvPr>
          <p:cNvPicPr>
            <a:picLocks noChangeAspect="1"/>
          </p:cNvPicPr>
          <p:nvPr userDrawn="1"/>
        </p:nvPicPr>
        <p:blipFill>
          <a:blip r:embed="rId8"/>
          <a:stretch>
            <a:fillRect/>
          </a:stretch>
        </p:blipFill>
        <p:spPr bwMode="invGray">
          <a:xfrm>
            <a:off x="486029" y="345567"/>
            <a:ext cx="1600203" cy="576073"/>
          </a:xfrm>
          <a:prstGeom prst="rect">
            <a:avLst/>
          </a:prstGeom>
        </p:spPr>
      </p:pic>
      <p:pic>
        <p:nvPicPr>
          <p:cNvPr id="9" name="MainBackLogo_COLOUR" descr="The Victor company logo.">
            <a:extLst>
              <a:ext uri="{FF2B5EF4-FFF2-40B4-BE49-F238E27FC236}">
                <a16:creationId xmlns:a16="http://schemas.microsoft.com/office/drawing/2014/main" id="{5059B41F-DC85-C17F-269C-0E8698D4D777}"/>
              </a:ext>
            </a:extLst>
          </p:cNvPr>
          <p:cNvPicPr>
            <a:picLocks noChangeAspect="1"/>
          </p:cNvPicPr>
          <p:nvPr userDrawn="1"/>
        </p:nvPicPr>
        <p:blipFill>
          <a:blip r:embed="rId9"/>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206197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Slide Number Placeholder 2"/>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193468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75134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CA"/>
              <a:t>Click to add text</a:t>
            </a:r>
            <a:endParaRPr lang="en-CA" dirty="0"/>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CA"/>
              <a:t>Click to add text</a:t>
            </a:r>
            <a:endParaRPr lang="en-CA" dirty="0"/>
          </a:p>
        </p:txBody>
      </p:sp>
      <p:sp>
        <p:nvSpPr>
          <p:cNvPr id="5" name="Slide Number Placeholder 4"/>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37060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n-CA"/>
              <a:t>Click to add text</a:t>
            </a:r>
            <a:endParaRPr lang="en-CA" dirty="0"/>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n-CA"/>
              <a:t>Click to add text</a:t>
            </a:r>
            <a:endParaRPr lang="en-CA" dirty="0"/>
          </a:p>
        </p:txBody>
      </p:sp>
      <p:sp>
        <p:nvSpPr>
          <p:cNvPr id="6" name="Slide Number Placeholder 5"/>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7" name="Footer Placeholder 6"/>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375632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n-CA"/>
              <a:t>Click to add text</a:t>
            </a:r>
            <a:endParaRPr lang="en-CA" dirty="0"/>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n-CA"/>
              <a:t>Click to add text</a:t>
            </a:r>
            <a:endParaRPr lang="en-CA" dirty="0"/>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en-CA"/>
              <a:t>Click to add text</a:t>
            </a:r>
            <a:endParaRPr lang="en-CA" dirty="0"/>
          </a:p>
        </p:txBody>
      </p:sp>
      <p:sp>
        <p:nvSpPr>
          <p:cNvPr id="7" name="Slide Number Placeholder 6"/>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8" name="Footer Placeholder 7"/>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71750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2"/>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dk1"/>
                </a:solidFill>
              </a:defRPr>
            </a:lvl1pPr>
            <a:lvl2pPr>
              <a:buNone/>
              <a:defRPr/>
            </a:lvl2pPr>
          </a:lstStyle>
          <a:p>
            <a:pPr lvl="0"/>
            <a:r>
              <a:rPr lang="en-CA"/>
              <a:t>Click to add topic</a:t>
            </a:r>
            <a:endParaRPr lang="en-CA" dirty="0"/>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dk1"/>
                </a:solidFill>
              </a:defRPr>
            </a:lvl1pPr>
          </a:lstStyle>
          <a:p>
            <a:pPr lvl="0"/>
            <a:r>
              <a:rPr lang="en-CA"/>
              <a:t>Agenda</a:t>
            </a:r>
            <a:endParaRPr lang="en-CA" dirty="0"/>
          </a:p>
        </p:txBody>
      </p:sp>
    </p:spTree>
    <p:custDataLst>
      <p:custData r:id="rId1"/>
    </p:custDataLst>
    <p:extLst>
      <p:ext uri="{BB962C8B-B14F-4D97-AF65-F5344CB8AC3E}">
        <p14:creationId xmlns:p14="http://schemas.microsoft.com/office/powerpoint/2010/main" val="391493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dk1"/>
                </a:solidFill>
                <a:latin typeface="+mj-lt"/>
              </a:defRPr>
            </a:lvl1pPr>
          </a:lstStyle>
          <a:p>
            <a:r>
              <a:rPr lang="en-CA"/>
              <a:t>Click to add title</a:t>
            </a:r>
            <a:endParaRPr lang="en-CA" dirty="0"/>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dk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a:t>
            </a:r>
            <a:endParaRPr lang="en-CA" dirty="0"/>
          </a:p>
        </p:txBody>
      </p:sp>
    </p:spTree>
    <p:custDataLst>
      <p:custData r:id="rId1"/>
    </p:custDataLst>
    <p:extLst>
      <p:ext uri="{BB962C8B-B14F-4D97-AF65-F5344CB8AC3E}">
        <p14:creationId xmlns:p14="http://schemas.microsoft.com/office/powerpoint/2010/main" val="30904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customXml" Target="../../customXml/item134.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customXml" Target="../../customXml/item76.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customXml" Target="../../customXml/item5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customXml" Target="../../customXml/item13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customXml/item8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customXml" Target="../../customXml/item12.xml"/><Relationship Id="rId1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customXml" Target="../../customXml/item60.xml"/><Relationship Id="rId17" Type="http://schemas.openxmlformats.org/officeDocument/2006/relationships/image" Target="../media/image1.png"/><Relationship Id="rId2" Type="http://schemas.openxmlformats.org/officeDocument/2006/relationships/slideLayout" Target="../slideLayouts/slideLayout12.xml"/><Relationship Id="rId16" Type="http://schemas.openxmlformats.org/officeDocument/2006/relationships/customXml" Target="../../customXml/item1.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customXml" Target="../../customXml/item3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customXml" Target="../../customXml/item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485776" y="355601"/>
            <a:ext cx="11223623" cy="495299"/>
          </a:xfrm>
          <a:prstGeom prst="rect">
            <a:avLst/>
          </a:prstGeom>
        </p:spPr>
        <p:txBody>
          <a:bodyPr vert="horz" lIns="0" tIns="0" rIns="0" bIns="0" rtlCol="0" anchor="t">
            <a:noAutofit/>
          </a:bodyPr>
          <a:lstStyle/>
          <a:p>
            <a:r>
              <a:rPr lang="en-US" dirty="0"/>
              <a:t>Click to add title</a:t>
            </a:r>
            <a:endParaRPr lang="en-GB" dirty="0"/>
          </a:p>
        </p:txBody>
      </p:sp>
      <p:sp>
        <p:nvSpPr>
          <p:cNvPr id="3" name="Text Placeholder 2"/>
          <p:cNvSpPr>
            <a:spLocks noGrp="1"/>
          </p:cNvSpPr>
          <p:nvPr>
            <p:ph type="body" idx="1"/>
            <p:custDataLst>
              <p:custData r:id="rId14"/>
            </p:custDataLst>
          </p:nvPr>
        </p:nvSpPr>
        <p:spPr>
          <a:xfrm>
            <a:off x="485776" y="1609725"/>
            <a:ext cx="11223624" cy="4514302"/>
          </a:xfrm>
          <a:prstGeom prst="rect">
            <a:avLst/>
          </a:prstGeom>
        </p:spPr>
        <p:txBody>
          <a:bodyPr vert="horz" lIns="0" tIns="0" rIns="0" bIns="0" rtlCol="0" anchor="t">
            <a:noAutofit/>
          </a:bodyPr>
          <a:lstStyle/>
          <a:p>
            <a:pPr lvl="0"/>
            <a:r>
              <a:rPr lang="en-GB" dirty="0"/>
              <a:t>Click to add text</a:t>
            </a:r>
          </a:p>
        </p:txBody>
      </p:sp>
      <p:sp>
        <p:nvSpPr>
          <p:cNvPr id="4" name="Slide Number Placeholder 3"/>
          <p:cNvSpPr>
            <a:spLocks noGrp="1"/>
          </p:cNvSpPr>
          <p:nvPr>
            <p:ph type="sldNum" sz="quarter" idx="4"/>
            <p:custDataLst>
              <p:custData r:id="rId15"/>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GB" dirty="0"/>
          </a:p>
        </p:txBody>
      </p:sp>
      <p:pic>
        <p:nvPicPr>
          <p:cNvPr id="7" name="ContentLogo_WHITE" descr="The Victor company logo." hidden="1">
            <a:extLst>
              <a:ext uri="{FF2B5EF4-FFF2-40B4-BE49-F238E27FC236}">
                <a16:creationId xmlns:a16="http://schemas.microsoft.com/office/drawing/2014/main" id="{D8AFB002-CAA1-AF63-638B-3C862E64DB12}"/>
              </a:ext>
            </a:extLst>
          </p:cNvPr>
          <p:cNvPicPr>
            <a:picLocks noChangeAspect="1"/>
          </p:cNvPicPr>
          <p:nvPr userDrawn="1"/>
        </p:nvPicPr>
        <p:blipFill>
          <a:blip r:embed="rId17"/>
          <a:stretch>
            <a:fillRect/>
          </a:stretch>
        </p:blipFill>
        <p:spPr bwMode="invGray">
          <a:xfrm>
            <a:off x="484632" y="6409944"/>
            <a:ext cx="822962" cy="295657"/>
          </a:xfrm>
          <a:prstGeom prst="rect">
            <a:avLst/>
          </a:prstGeom>
        </p:spPr>
      </p:pic>
      <p:pic>
        <p:nvPicPr>
          <p:cNvPr id="9" name="ContentLogo_COLOUR" descr="The Victor company logo.">
            <a:extLst>
              <a:ext uri="{FF2B5EF4-FFF2-40B4-BE49-F238E27FC236}">
                <a16:creationId xmlns:a16="http://schemas.microsoft.com/office/drawing/2014/main" id="{3CE41E79-2632-91F5-F193-1F230E9689FC}"/>
              </a:ext>
            </a:extLst>
          </p:cNvPr>
          <p:cNvPicPr>
            <a:picLocks noChangeAspect="1"/>
          </p:cNvPicPr>
          <p:nvPr userDrawn="1"/>
        </p:nvPicPr>
        <p:blipFill>
          <a:blip r:embed="rId18"/>
          <a:stretch>
            <a:fillRect/>
          </a:stretch>
        </p:blipFill>
        <p:spPr bwMode="invGray">
          <a:xfrm>
            <a:off x="484632" y="6409944"/>
            <a:ext cx="822962" cy="295657"/>
          </a:xfrm>
          <a:prstGeom prst="rect">
            <a:avLst/>
          </a:prstGeom>
        </p:spPr>
      </p:pic>
    </p:spTree>
    <p:custDataLst>
      <p:custData r:id="rId12"/>
    </p:custDataLst>
    <p:extLst>
      <p:ext uri="{BB962C8B-B14F-4D97-AF65-F5344CB8AC3E}">
        <p14:creationId xmlns:p14="http://schemas.microsoft.com/office/powerpoint/2010/main" val="577282148"/>
      </p:ext>
    </p:extLst>
  </p:cSld>
  <p:clrMap bg1="lt1" tx1="dk1" bg2="lt2" tx2="dk2" accent1="accent1" accent2="accent2" accent3="accent3" accent4="accent4" accent5="accent5" accent6="accent6" hlink="hlink" folHlink="folHlink"/>
  <p:sldLayoutIdLst>
    <p:sldLayoutId id="2147483661" r:id="rId1"/>
    <p:sldLayoutId id="2147483715" r:id="rId2"/>
    <p:sldLayoutId id="2147483719" r:id="rId3"/>
    <p:sldLayoutId id="2147483672" r:id="rId4"/>
    <p:sldLayoutId id="2147483716" r:id="rId5"/>
    <p:sldLayoutId id="2147483717" r:id="rId6"/>
    <p:sldLayoutId id="2147483718" r:id="rId7"/>
    <p:sldLayoutId id="2147483688" r:id="rId8"/>
    <p:sldLayoutId id="2147483713" r:id="rId9"/>
    <p:sldLayoutId id="2147483710" r:id="rId10"/>
  </p:sldLayoutIdLst>
  <p:hf hdr="0" dt="0"/>
  <p:txStyles>
    <p:titleStyle>
      <a:lvl1pPr algn="l" defTabSz="457200" rtl="0" eaLnBrk="1" latinLnBrk="0" hangingPunct="1">
        <a:lnSpc>
          <a:spcPct val="80000"/>
        </a:lnSpc>
        <a:spcBef>
          <a:spcPct val="0"/>
        </a:spcBef>
        <a:buNone/>
        <a:defRPr sz="3000" b="1" kern="1200">
          <a:solidFill>
            <a:schemeClr val="tx1"/>
          </a:solidFill>
          <a:latin typeface="DIN OT" panose="020B0504020201010104" pitchFamily="34" charset="0"/>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DIN OT" panose="020B0504020201010104" pitchFamily="34" charset="0"/>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485776" y="355601"/>
            <a:ext cx="11223623"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485776" y="1609725"/>
            <a:ext cx="11223624"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GB" dirty="0"/>
          </a:p>
        </p:txBody>
      </p:sp>
      <p:pic>
        <p:nvPicPr>
          <p:cNvPr id="7" name="ContentLogo_WHITE" descr="The Victor company logo." hidden="1">
            <a:extLst>
              <a:ext uri="{FF2B5EF4-FFF2-40B4-BE49-F238E27FC236}">
                <a16:creationId xmlns:a16="http://schemas.microsoft.com/office/drawing/2014/main" id="{2D0BDE10-FEF9-A117-1C68-1E366390B8E5}"/>
              </a:ext>
            </a:extLst>
          </p:cNvPr>
          <p:cNvPicPr>
            <a:picLocks noChangeAspect="1"/>
          </p:cNvPicPr>
          <p:nvPr userDrawn="1"/>
        </p:nvPicPr>
        <p:blipFill>
          <a:blip r:embed="rId17"/>
          <a:stretch>
            <a:fillRect/>
          </a:stretch>
        </p:blipFill>
        <p:spPr bwMode="invGray">
          <a:xfrm>
            <a:off x="484632" y="6409944"/>
            <a:ext cx="822962" cy="295657"/>
          </a:xfrm>
          <a:prstGeom prst="rect">
            <a:avLst/>
          </a:prstGeom>
        </p:spPr>
      </p:pic>
      <p:pic>
        <p:nvPicPr>
          <p:cNvPr id="9" name="ContentLogo_COLOUR" descr="The Victor company logo.">
            <a:extLst>
              <a:ext uri="{FF2B5EF4-FFF2-40B4-BE49-F238E27FC236}">
                <a16:creationId xmlns:a16="http://schemas.microsoft.com/office/drawing/2014/main" id="{1E5CE8A6-F4AA-E8BE-8862-50D2AB7A353E}"/>
              </a:ext>
            </a:extLst>
          </p:cNvPr>
          <p:cNvPicPr>
            <a:picLocks noChangeAspect="1"/>
          </p:cNvPicPr>
          <p:nvPr userDrawn="1"/>
        </p:nvPicPr>
        <p:blipFill>
          <a:blip r:embed="rId18"/>
          <a:stretch>
            <a:fillRect/>
          </a:stretch>
        </p:blipFill>
        <p:spPr bwMode="invGray">
          <a:xfrm>
            <a:off x="484632" y="6409944"/>
            <a:ext cx="822962" cy="295657"/>
          </a:xfrm>
          <a:prstGeom prst="rect">
            <a:avLst/>
          </a:prstGeom>
        </p:spPr>
      </p:pic>
    </p:spTree>
    <p:custDataLst>
      <p:custData r:id="rId12"/>
    </p:custDataLst>
    <p:extLst>
      <p:ext uri="{BB962C8B-B14F-4D97-AF65-F5344CB8AC3E}">
        <p14:creationId xmlns:p14="http://schemas.microsoft.com/office/powerpoint/2010/main" val="401566208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Lst>
  <p:hf hdr="0" dt="0"/>
  <p:txStyles>
    <p:titleStyle>
      <a:lvl1pPr algn="l" defTabSz="457200" rtl="0" eaLnBrk="1" latinLnBrk="0" hangingPunct="1">
        <a:lnSpc>
          <a:spcPct val="80000"/>
        </a:lnSpc>
        <a:spcBef>
          <a:spcPct val="0"/>
        </a:spcBef>
        <a:buNone/>
        <a:defRPr sz="3000" b="1" kern="1200">
          <a:solidFill>
            <a:schemeClr val="tx1"/>
          </a:solidFill>
          <a:latin typeface="+mj-lt"/>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customXml" Target="../../customXml/item23.xml"/><Relationship Id="rId1" Type="http://schemas.openxmlformats.org/officeDocument/2006/relationships/customXml" Target="../../customXml/item108.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custData r:id="rId1"/>
            </p:custDataLst>
          </p:nvPr>
        </p:nvSpPr>
        <p:spPr>
          <a:xfrm>
            <a:off x="449961" y="1907921"/>
            <a:ext cx="10397004" cy="1011448"/>
          </a:xfrm>
        </p:spPr>
        <p:txBody>
          <a:bodyPr/>
          <a:lstStyle/>
          <a:p>
            <a:r>
              <a:rPr lang="en-CA" dirty="0">
                <a:latin typeface="DIN OT" panose="020B0504020201010104" pitchFamily="34" charset="0"/>
              </a:rPr>
              <a:t>Risk Analysis Charts</a:t>
            </a:r>
          </a:p>
        </p:txBody>
      </p:sp>
      <p:sp>
        <p:nvSpPr>
          <p:cNvPr id="5" name="ClientLogo" hidden="1"/>
          <p:cNvSpPr/>
          <p:nvPr>
            <p:custDataLst>
              <p:custData r:id="rId2"/>
            </p:custDataLst>
          </p:nvPr>
        </p:nvSpPr>
        <p:spPr>
          <a:xfrm>
            <a:off x="8132400" y="363600"/>
            <a:ext cx="3574800" cy="496800"/>
          </a:xfrm>
          <a:prstGeom prst="rect">
            <a:avLst/>
          </a:prstGeom>
          <a:solidFill>
            <a:srgbClr val="1485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srgbClr val="FFFFFF"/>
                </a:solidFill>
                <a:effectLst/>
                <a:uLnTx/>
                <a:uFillTx/>
                <a:latin typeface="Arial" panose="020B0604020202020204"/>
                <a:ea typeface="+mn-ea"/>
                <a:cs typeface="+mn-cs"/>
              </a:rPr>
              <a:t>Placeholder for optional client logo</a:t>
            </a:r>
            <a:endParaRPr kumimoji="0" lang="en-CA"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44816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100-000025100000}"/>
              </a:ext>
            </a:extLst>
          </p:cNvPr>
          <p:cNvGraphicFramePr>
            <a:graphicFrameLocks/>
          </p:cNvGraphicFramePr>
          <p:nvPr/>
        </p:nvGraphicFramePr>
        <p:xfrm>
          <a:off x="1167412" y="1840056"/>
          <a:ext cx="6648994" cy="221881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F268AF26-1F71-9C4D-E0D1-697002482503}"/>
              </a:ext>
            </a:extLst>
          </p:cNvPr>
          <p:cNvSpPr>
            <a:spLocks noGrp="1"/>
          </p:cNvSpPr>
          <p:nvPr>
            <p:ph type="title"/>
          </p:nvPr>
        </p:nvSpPr>
        <p:spPr>
          <a:xfrm>
            <a:off x="485776" y="369725"/>
            <a:ext cx="11223623" cy="450272"/>
          </a:xfrm>
        </p:spPr>
        <p:txBody>
          <a:bodyPr/>
          <a:lstStyle/>
          <a:p>
            <a:r>
              <a:rPr lang="fr-FR" sz="2400" dirty="0">
                <a:solidFill>
                  <a:schemeClr val="accent1"/>
                </a:solidFill>
                <a:latin typeface="DIN OT" panose="020B0504020201010104" pitchFamily="34" charset="0"/>
              </a:rPr>
              <a:t>FRAIS DE DÉFENSE EN MOYENNE PAR RÉCLAMATION</a:t>
            </a:r>
            <a:endParaRPr lang="en-CA" sz="2400" dirty="0">
              <a:solidFill>
                <a:schemeClr val="accent1"/>
              </a:solidFill>
              <a:latin typeface="DIN OT" panose="020B0504020201010104" pitchFamily="34" charset="0"/>
            </a:endParaRPr>
          </a:p>
        </p:txBody>
      </p:sp>
      <p:graphicFrame>
        <p:nvGraphicFramePr>
          <p:cNvPr id="4" name="Content Placeholder 8">
            <a:extLst>
              <a:ext uri="{FF2B5EF4-FFF2-40B4-BE49-F238E27FC236}">
                <a16:creationId xmlns:a16="http://schemas.microsoft.com/office/drawing/2014/main" id="{4895D0E1-342B-FA31-A505-DF6D78219F3E}"/>
              </a:ext>
            </a:extLst>
          </p:cNvPr>
          <p:cNvGraphicFramePr>
            <a:graphicFrameLocks noGrp="1"/>
          </p:cNvGraphicFramePr>
          <p:nvPr>
            <p:ph idx="1"/>
            <p:extLst>
              <p:ext uri="{D42A27DB-BD31-4B8C-83A1-F6EECF244321}">
                <p14:modId xmlns:p14="http://schemas.microsoft.com/office/powerpoint/2010/main" val="96673253"/>
              </p:ext>
            </p:extLst>
          </p:nvPr>
        </p:nvGraphicFramePr>
        <p:xfrm>
          <a:off x="485775" y="1219200"/>
          <a:ext cx="11223625" cy="50209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06860E52-3992-F080-12F9-56E709A57461}"/>
              </a:ext>
            </a:extLst>
          </p:cNvPr>
          <p:cNvSpPr>
            <a:spLocks noGrp="1"/>
          </p:cNvSpPr>
          <p:nvPr>
            <p:ph type="ftr" sz="quarter" idx="11"/>
          </p:nvPr>
        </p:nvSpPr>
        <p:spPr>
          <a:xfrm>
            <a:off x="1427584" y="6577555"/>
            <a:ext cx="9329216" cy="197289"/>
          </a:xfrm>
        </p:spPr>
        <p:txBody>
          <a:bodyPr/>
          <a:lstStyle/>
          <a:p>
            <a:pPr algn="ct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10" name="Text Placeholder 9">
            <a:extLst>
              <a:ext uri="{FF2B5EF4-FFF2-40B4-BE49-F238E27FC236}">
                <a16:creationId xmlns:a16="http://schemas.microsoft.com/office/drawing/2014/main" id="{9379005C-98DB-3857-B26C-88409D7C8DA8}"/>
              </a:ext>
            </a:extLst>
          </p:cNvPr>
          <p:cNvSpPr>
            <a:spLocks noGrp="1"/>
          </p:cNvSpPr>
          <p:nvPr>
            <p:ph type="body" sz="quarter" idx="12"/>
          </p:nvPr>
        </p:nvSpPr>
        <p:spPr/>
        <p:txBody>
          <a:bodyPr/>
          <a:lstStyle/>
          <a:p>
            <a:r>
              <a:rPr lang="fr-FR" dirty="0">
                <a:latin typeface="DIN OT" panose="020B0504020201010104" pitchFamily="34" charset="0"/>
              </a:rPr>
              <a:t>Erreurs et omissions pour les courtiers d'assurance</a:t>
            </a:r>
            <a:endParaRPr lang="en-CA" dirty="0">
              <a:latin typeface="DIN OT" panose="020B0504020201010104" pitchFamily="34" charset="0"/>
            </a:endParaRPr>
          </a:p>
        </p:txBody>
      </p:sp>
      <p:sp>
        <p:nvSpPr>
          <p:cNvPr id="2" name="Slide Number Placeholder 1">
            <a:extLst>
              <a:ext uri="{FF2B5EF4-FFF2-40B4-BE49-F238E27FC236}">
                <a16:creationId xmlns:a16="http://schemas.microsoft.com/office/drawing/2014/main" id="{0BCD7547-359E-D9BD-F97B-926A7F649447}"/>
              </a:ext>
            </a:extLst>
          </p:cNvPr>
          <p:cNvSpPr>
            <a:spLocks noGrp="1"/>
          </p:cNvSpPr>
          <p:nvPr>
            <p:ph type="sldNum" sz="quarter" idx="10"/>
          </p:nvPr>
        </p:nvSpPr>
        <p:spPr/>
        <p:txBody>
          <a:bodyPr/>
          <a:lstStyle/>
          <a:p>
            <a:pPr algn="r"/>
            <a:fld id="{DF66040D-6F20-4F4B-8995-856BEECD84BE}" type="slidenum">
              <a:rPr lang="en-CA" smtClean="0"/>
              <a:pPr algn="r"/>
              <a:t>2</a:t>
            </a:fld>
            <a:endParaRPr lang="en-CA" dirty="0"/>
          </a:p>
        </p:txBody>
      </p:sp>
    </p:spTree>
    <p:extLst>
      <p:ext uri="{BB962C8B-B14F-4D97-AF65-F5344CB8AC3E}">
        <p14:creationId xmlns:p14="http://schemas.microsoft.com/office/powerpoint/2010/main" val="1157898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100-000025100000}"/>
              </a:ext>
            </a:extLst>
          </p:cNvPr>
          <p:cNvGraphicFramePr>
            <a:graphicFrameLocks/>
          </p:cNvGraphicFramePr>
          <p:nvPr/>
        </p:nvGraphicFramePr>
        <p:xfrm>
          <a:off x="1167412" y="1840056"/>
          <a:ext cx="6648994" cy="221881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F268AF26-1F71-9C4D-E0D1-697002482503}"/>
              </a:ext>
            </a:extLst>
          </p:cNvPr>
          <p:cNvSpPr>
            <a:spLocks noGrp="1"/>
          </p:cNvSpPr>
          <p:nvPr>
            <p:ph type="title"/>
          </p:nvPr>
        </p:nvSpPr>
        <p:spPr/>
        <p:txBody>
          <a:bodyPr/>
          <a:lstStyle/>
          <a:p>
            <a:r>
              <a:rPr lang="fr-FR" sz="2400" dirty="0">
                <a:solidFill>
                  <a:schemeClr val="accent1"/>
                </a:solidFill>
                <a:latin typeface="DIN OT" panose="020B0504020201010104" pitchFamily="34" charset="0"/>
              </a:rPr>
              <a:t>INDEMNITÉ OU FRAIS DE DÉFENSE</a:t>
            </a:r>
            <a:endParaRPr lang="en-CA" sz="2400" dirty="0">
              <a:solidFill>
                <a:schemeClr val="accent1"/>
              </a:solidFill>
              <a:latin typeface="DIN OT" panose="020B0504020201010104" pitchFamily="34" charset="0"/>
            </a:endParaRPr>
          </a:p>
        </p:txBody>
      </p:sp>
      <p:graphicFrame>
        <p:nvGraphicFramePr>
          <p:cNvPr id="4" name="Content Placeholder 8">
            <a:extLst>
              <a:ext uri="{FF2B5EF4-FFF2-40B4-BE49-F238E27FC236}">
                <a16:creationId xmlns:a16="http://schemas.microsoft.com/office/drawing/2014/main" id="{4895D0E1-342B-FA31-A505-DF6D78219F3E}"/>
              </a:ext>
            </a:extLst>
          </p:cNvPr>
          <p:cNvGraphicFramePr>
            <a:graphicFrameLocks noGrp="1"/>
          </p:cNvGraphicFramePr>
          <p:nvPr>
            <p:ph idx="1"/>
            <p:extLst>
              <p:ext uri="{D42A27DB-BD31-4B8C-83A1-F6EECF244321}">
                <p14:modId xmlns:p14="http://schemas.microsoft.com/office/powerpoint/2010/main" val="3740370670"/>
              </p:ext>
            </p:extLst>
          </p:nvPr>
        </p:nvGraphicFramePr>
        <p:xfrm>
          <a:off x="485775" y="1219200"/>
          <a:ext cx="11223625" cy="50209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06860E52-3992-F080-12F9-56E709A57461}"/>
              </a:ext>
            </a:extLst>
          </p:cNvPr>
          <p:cNvSpPr>
            <a:spLocks noGrp="1"/>
          </p:cNvSpPr>
          <p:nvPr>
            <p:ph type="ftr" sz="quarter" idx="11"/>
          </p:nvPr>
        </p:nvSpPr>
        <p:spPr>
          <a:xfrm>
            <a:off x="1427584" y="6577555"/>
            <a:ext cx="9329216" cy="197289"/>
          </a:xfrm>
        </p:spPr>
        <p:txBody>
          <a:bodyPr/>
          <a:lstStyle/>
          <a:p>
            <a:pPr algn="ct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10" name="Text Placeholder 9">
            <a:extLst>
              <a:ext uri="{FF2B5EF4-FFF2-40B4-BE49-F238E27FC236}">
                <a16:creationId xmlns:a16="http://schemas.microsoft.com/office/drawing/2014/main" id="{9379005C-98DB-3857-B26C-88409D7C8DA8}"/>
              </a:ext>
            </a:extLst>
          </p:cNvPr>
          <p:cNvSpPr>
            <a:spLocks noGrp="1"/>
          </p:cNvSpPr>
          <p:nvPr>
            <p:ph type="body" sz="quarter" idx="12"/>
          </p:nvPr>
        </p:nvSpPr>
        <p:spPr/>
        <p:txBody>
          <a:bodyPr/>
          <a:lstStyle/>
          <a:p>
            <a:r>
              <a:rPr lang="fr-FR" dirty="0">
                <a:latin typeface="DIN OT" panose="020B0504020201010104" pitchFamily="34" charset="0"/>
              </a:rPr>
              <a:t>Erreurs et omissions pour les courtiers d'assurance</a:t>
            </a:r>
            <a:endParaRPr lang="en-CA" dirty="0">
              <a:latin typeface="DIN OT" panose="020B0504020201010104" pitchFamily="34" charset="0"/>
            </a:endParaRPr>
          </a:p>
        </p:txBody>
      </p:sp>
      <p:sp>
        <p:nvSpPr>
          <p:cNvPr id="2" name="Slide Number Placeholder 1">
            <a:extLst>
              <a:ext uri="{FF2B5EF4-FFF2-40B4-BE49-F238E27FC236}">
                <a16:creationId xmlns:a16="http://schemas.microsoft.com/office/drawing/2014/main" id="{889CF732-B697-80F7-EBD2-3C80ADF2FA22}"/>
              </a:ext>
            </a:extLst>
          </p:cNvPr>
          <p:cNvSpPr>
            <a:spLocks noGrp="1"/>
          </p:cNvSpPr>
          <p:nvPr>
            <p:ph type="sldNum" sz="quarter" idx="10"/>
          </p:nvPr>
        </p:nvSpPr>
        <p:spPr/>
        <p:txBody>
          <a:bodyPr/>
          <a:lstStyle/>
          <a:p>
            <a:pPr algn="r"/>
            <a:fld id="{DF66040D-6F20-4F4B-8995-856BEECD84BE}" type="slidenum">
              <a:rPr lang="en-CA" smtClean="0"/>
              <a:pPr algn="r"/>
              <a:t>3</a:t>
            </a:fld>
            <a:endParaRPr lang="en-CA" dirty="0"/>
          </a:p>
        </p:txBody>
      </p:sp>
    </p:spTree>
    <p:extLst>
      <p:ext uri="{BB962C8B-B14F-4D97-AF65-F5344CB8AC3E}">
        <p14:creationId xmlns:p14="http://schemas.microsoft.com/office/powerpoint/2010/main" val="318276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100-000025100000}"/>
              </a:ext>
            </a:extLst>
          </p:cNvPr>
          <p:cNvGraphicFramePr>
            <a:graphicFrameLocks/>
          </p:cNvGraphicFramePr>
          <p:nvPr/>
        </p:nvGraphicFramePr>
        <p:xfrm>
          <a:off x="1167412" y="1840056"/>
          <a:ext cx="6648994" cy="221881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F268AF26-1F71-9C4D-E0D1-697002482503}"/>
              </a:ext>
            </a:extLst>
          </p:cNvPr>
          <p:cNvSpPr>
            <a:spLocks noGrp="1"/>
          </p:cNvSpPr>
          <p:nvPr>
            <p:ph type="title"/>
          </p:nvPr>
        </p:nvSpPr>
        <p:spPr/>
        <p:txBody>
          <a:bodyPr/>
          <a:lstStyle/>
          <a:p>
            <a:r>
              <a:rPr lang="en-US" sz="2400" cap="all" dirty="0" err="1">
                <a:solidFill>
                  <a:schemeClr val="accent1"/>
                </a:solidFill>
              </a:rPr>
              <a:t>Réclamations</a:t>
            </a:r>
            <a:r>
              <a:rPr lang="en-US" sz="2400" cap="all" dirty="0">
                <a:solidFill>
                  <a:schemeClr val="accent1"/>
                </a:solidFill>
              </a:rPr>
              <a:t> par </a:t>
            </a:r>
            <a:r>
              <a:rPr lang="en-US" sz="2400" cap="all" dirty="0" err="1">
                <a:solidFill>
                  <a:schemeClr val="accent1"/>
                </a:solidFill>
              </a:rPr>
              <a:t>réclamant</a:t>
            </a:r>
            <a:endParaRPr lang="en-US" sz="2400" cap="all" dirty="0">
              <a:solidFill>
                <a:schemeClr val="accent1"/>
              </a:solidFill>
            </a:endParaRPr>
          </a:p>
        </p:txBody>
      </p:sp>
      <p:graphicFrame>
        <p:nvGraphicFramePr>
          <p:cNvPr id="4" name="Content Placeholder 8">
            <a:extLst>
              <a:ext uri="{FF2B5EF4-FFF2-40B4-BE49-F238E27FC236}">
                <a16:creationId xmlns:a16="http://schemas.microsoft.com/office/drawing/2014/main" id="{4895D0E1-342B-FA31-A505-DF6D78219F3E}"/>
              </a:ext>
            </a:extLst>
          </p:cNvPr>
          <p:cNvGraphicFramePr>
            <a:graphicFrameLocks noGrp="1"/>
          </p:cNvGraphicFramePr>
          <p:nvPr>
            <p:ph idx="1"/>
            <p:extLst>
              <p:ext uri="{D42A27DB-BD31-4B8C-83A1-F6EECF244321}">
                <p14:modId xmlns:p14="http://schemas.microsoft.com/office/powerpoint/2010/main" val="3318563939"/>
              </p:ext>
            </p:extLst>
          </p:nvPr>
        </p:nvGraphicFramePr>
        <p:xfrm>
          <a:off x="479424" y="1219200"/>
          <a:ext cx="11223625" cy="50209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06860E52-3992-F080-12F9-56E709A57461}"/>
              </a:ext>
            </a:extLst>
          </p:cNvPr>
          <p:cNvSpPr>
            <a:spLocks noGrp="1"/>
          </p:cNvSpPr>
          <p:nvPr>
            <p:ph type="ftr" sz="quarter" idx="11"/>
          </p:nvPr>
        </p:nvSpPr>
        <p:spPr>
          <a:xfrm>
            <a:off x="1427584" y="6577555"/>
            <a:ext cx="9329216" cy="197289"/>
          </a:xfrm>
        </p:spPr>
        <p:txBody>
          <a:bodyPr/>
          <a:lstStyle/>
          <a:p>
            <a:pPr algn="ct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10" name="Text Placeholder 9">
            <a:extLst>
              <a:ext uri="{FF2B5EF4-FFF2-40B4-BE49-F238E27FC236}">
                <a16:creationId xmlns:a16="http://schemas.microsoft.com/office/drawing/2014/main" id="{9379005C-98DB-3857-B26C-88409D7C8DA8}"/>
              </a:ext>
            </a:extLst>
          </p:cNvPr>
          <p:cNvSpPr>
            <a:spLocks noGrp="1"/>
          </p:cNvSpPr>
          <p:nvPr>
            <p:ph type="body" sz="quarter" idx="12"/>
          </p:nvPr>
        </p:nvSpPr>
        <p:spPr>
          <a:xfrm>
            <a:off x="485776" y="976457"/>
            <a:ext cx="11226800" cy="390950"/>
          </a:xfrm>
        </p:spPr>
        <p:txBody>
          <a:bodyPr/>
          <a:lstStyle/>
          <a:p>
            <a:r>
              <a:rPr lang="fr-FR" dirty="0"/>
              <a:t>Erreurs et omissions pour les courtiers d'assurance</a:t>
            </a:r>
            <a:endParaRPr lang="en-CA" dirty="0"/>
          </a:p>
        </p:txBody>
      </p:sp>
      <p:sp>
        <p:nvSpPr>
          <p:cNvPr id="2" name="Slide Number Placeholder 1">
            <a:extLst>
              <a:ext uri="{FF2B5EF4-FFF2-40B4-BE49-F238E27FC236}">
                <a16:creationId xmlns:a16="http://schemas.microsoft.com/office/drawing/2014/main" id="{AB7BDF64-0CE7-D03A-80D2-4D7001349AA8}"/>
              </a:ext>
            </a:extLst>
          </p:cNvPr>
          <p:cNvSpPr>
            <a:spLocks noGrp="1"/>
          </p:cNvSpPr>
          <p:nvPr>
            <p:ph type="sldNum" sz="quarter" idx="10"/>
          </p:nvPr>
        </p:nvSpPr>
        <p:spPr/>
        <p:txBody>
          <a:bodyPr/>
          <a:lstStyle/>
          <a:p>
            <a:pPr algn="r"/>
            <a:fld id="{DF66040D-6F20-4F4B-8995-856BEECD84BE}" type="slidenum">
              <a:rPr lang="en-CA" smtClean="0"/>
              <a:pPr algn="r"/>
              <a:t>4</a:t>
            </a:fld>
            <a:endParaRPr lang="en-CA" dirty="0"/>
          </a:p>
        </p:txBody>
      </p:sp>
    </p:spTree>
    <p:extLst>
      <p:ext uri="{BB962C8B-B14F-4D97-AF65-F5344CB8AC3E}">
        <p14:creationId xmlns:p14="http://schemas.microsoft.com/office/powerpoint/2010/main" val="2166474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100-000025100000}"/>
              </a:ext>
            </a:extLst>
          </p:cNvPr>
          <p:cNvGraphicFramePr>
            <a:graphicFrameLocks/>
          </p:cNvGraphicFramePr>
          <p:nvPr/>
        </p:nvGraphicFramePr>
        <p:xfrm>
          <a:off x="1167412" y="1840056"/>
          <a:ext cx="6648994" cy="221881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F268AF26-1F71-9C4D-E0D1-697002482503}"/>
              </a:ext>
            </a:extLst>
          </p:cNvPr>
          <p:cNvSpPr>
            <a:spLocks noGrp="1"/>
          </p:cNvSpPr>
          <p:nvPr>
            <p:ph type="title"/>
          </p:nvPr>
        </p:nvSpPr>
        <p:spPr/>
        <p:txBody>
          <a:bodyPr/>
          <a:lstStyle/>
          <a:p>
            <a:r>
              <a:rPr lang="en-US" sz="2400" cap="all" dirty="0" err="1">
                <a:solidFill>
                  <a:schemeClr val="accent1"/>
                </a:solidFill>
              </a:rPr>
              <a:t>Réclamations</a:t>
            </a:r>
            <a:r>
              <a:rPr lang="en-US" sz="2400" cap="all" dirty="0">
                <a:solidFill>
                  <a:schemeClr val="accent1"/>
                </a:solidFill>
              </a:rPr>
              <a:t> par </a:t>
            </a:r>
            <a:r>
              <a:rPr lang="en-US" sz="2400" cap="all" dirty="0" err="1">
                <a:solidFill>
                  <a:schemeClr val="accent1"/>
                </a:solidFill>
              </a:rPr>
              <a:t>allégation</a:t>
            </a:r>
            <a:endParaRPr lang="en-CA" sz="2400" dirty="0">
              <a:solidFill>
                <a:schemeClr val="accent1"/>
              </a:solidFill>
            </a:endParaRPr>
          </a:p>
        </p:txBody>
      </p:sp>
      <p:graphicFrame>
        <p:nvGraphicFramePr>
          <p:cNvPr id="7" name="Content Placeholder 8">
            <a:extLst>
              <a:ext uri="{FF2B5EF4-FFF2-40B4-BE49-F238E27FC236}">
                <a16:creationId xmlns:a16="http://schemas.microsoft.com/office/drawing/2014/main" id="{30BF0913-62CB-B2F1-12AA-0C5E60AE447E}"/>
              </a:ext>
            </a:extLst>
          </p:cNvPr>
          <p:cNvGraphicFramePr>
            <a:graphicFrameLocks noGrp="1"/>
          </p:cNvGraphicFramePr>
          <p:nvPr>
            <p:ph idx="1"/>
            <p:extLst>
              <p:ext uri="{D42A27DB-BD31-4B8C-83A1-F6EECF244321}">
                <p14:modId xmlns:p14="http://schemas.microsoft.com/office/powerpoint/2010/main" val="533586557"/>
              </p:ext>
            </p:extLst>
          </p:nvPr>
        </p:nvGraphicFramePr>
        <p:xfrm>
          <a:off x="485776" y="1199626"/>
          <a:ext cx="9980030" cy="4924949"/>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7C75D684-60BB-CB45-5338-8ED9C4F04798}"/>
              </a:ext>
            </a:extLst>
          </p:cNvPr>
          <p:cNvSpPr>
            <a:spLocks noGrp="1"/>
          </p:cNvSpPr>
          <p:nvPr>
            <p:ph type="sldNum" sz="quarter" idx="10"/>
          </p:nvPr>
        </p:nvSpPr>
        <p:spPr/>
        <p:txBody>
          <a:bodyPr/>
          <a:lstStyle/>
          <a:p>
            <a:pPr algn="r"/>
            <a:fld id="{DF66040D-6F20-4F4B-8995-856BEECD84BE}" type="slidenum">
              <a:rPr lang="en-CA" smtClean="0"/>
              <a:pPr algn="r"/>
              <a:t>5</a:t>
            </a:fld>
            <a:endParaRPr lang="en-CA" dirty="0"/>
          </a:p>
        </p:txBody>
      </p:sp>
      <p:sp>
        <p:nvSpPr>
          <p:cNvPr id="3" name="Footer Placeholder 2">
            <a:extLst>
              <a:ext uri="{FF2B5EF4-FFF2-40B4-BE49-F238E27FC236}">
                <a16:creationId xmlns:a16="http://schemas.microsoft.com/office/drawing/2014/main" id="{06860E52-3992-F080-12F9-56E709A57461}"/>
              </a:ext>
            </a:extLst>
          </p:cNvPr>
          <p:cNvSpPr>
            <a:spLocks noGrp="1"/>
          </p:cNvSpPr>
          <p:nvPr>
            <p:ph type="ftr" sz="quarter" idx="11"/>
          </p:nvPr>
        </p:nvSpPr>
        <p:spPr>
          <a:xfrm>
            <a:off x="1427584" y="6577555"/>
            <a:ext cx="9329216" cy="197289"/>
          </a:xfrm>
        </p:spPr>
        <p:txBody>
          <a:bodyPr/>
          <a:lstStyle/>
          <a:p>
            <a:pPr algn="ct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10" name="Text Placeholder 9">
            <a:extLst>
              <a:ext uri="{FF2B5EF4-FFF2-40B4-BE49-F238E27FC236}">
                <a16:creationId xmlns:a16="http://schemas.microsoft.com/office/drawing/2014/main" id="{9379005C-98DB-3857-B26C-88409D7C8DA8}"/>
              </a:ext>
            </a:extLst>
          </p:cNvPr>
          <p:cNvSpPr>
            <a:spLocks noGrp="1"/>
          </p:cNvSpPr>
          <p:nvPr>
            <p:ph type="body" sz="quarter" idx="12"/>
          </p:nvPr>
        </p:nvSpPr>
        <p:spPr>
          <a:xfrm>
            <a:off x="485776" y="943300"/>
            <a:ext cx="11226800" cy="358398"/>
          </a:xfrm>
        </p:spPr>
        <p:txBody>
          <a:bodyPr/>
          <a:lstStyle/>
          <a:p>
            <a:r>
              <a:rPr lang="fr-FR" dirty="0"/>
              <a:t>Erreurs et omissions pour les courtiers d'assurance</a:t>
            </a:r>
            <a:endParaRPr lang="en-CA" dirty="0"/>
          </a:p>
        </p:txBody>
      </p:sp>
    </p:spTree>
    <p:extLst>
      <p:ext uri="{BB962C8B-B14F-4D97-AF65-F5344CB8AC3E}">
        <p14:creationId xmlns:p14="http://schemas.microsoft.com/office/powerpoint/2010/main" val="3859556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ED655D3C-831C-385D-126B-EF0049378649}"/>
              </a:ext>
            </a:extLst>
          </p:cNvPr>
          <p:cNvGraphicFramePr>
            <a:graphicFrameLocks noGrp="1"/>
          </p:cNvGraphicFramePr>
          <p:nvPr>
            <p:ph idx="1"/>
            <p:extLst>
              <p:ext uri="{D42A27DB-BD31-4B8C-83A1-F6EECF244321}">
                <p14:modId xmlns:p14="http://schemas.microsoft.com/office/powerpoint/2010/main" val="4120417794"/>
              </p:ext>
            </p:extLst>
          </p:nvPr>
        </p:nvGraphicFramePr>
        <p:xfrm>
          <a:off x="485775" y="1609725"/>
          <a:ext cx="11223625" cy="451485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9FD6994-4784-14FF-2800-FEBE45D42ECD}"/>
              </a:ext>
            </a:extLst>
          </p:cNvPr>
          <p:cNvSpPr>
            <a:spLocks noGrp="1"/>
          </p:cNvSpPr>
          <p:nvPr>
            <p:ph type="sldNum" sz="quarter" idx="10"/>
          </p:nvPr>
        </p:nvSpPr>
        <p:spPr/>
        <p:txBody>
          <a:bodyPr/>
          <a:lstStyle/>
          <a:p>
            <a:pPr algn="r"/>
            <a:fld id="{DF66040D-6F20-4F4B-8995-856BEECD84BE}" type="slidenum">
              <a:rPr lang="en-CA" smtClean="0"/>
              <a:pPr algn="r"/>
              <a:t>6</a:t>
            </a:fld>
            <a:endParaRPr lang="en-CA" dirty="0"/>
          </a:p>
        </p:txBody>
      </p:sp>
      <p:sp>
        <p:nvSpPr>
          <p:cNvPr id="10" name="Title 7">
            <a:extLst>
              <a:ext uri="{FF2B5EF4-FFF2-40B4-BE49-F238E27FC236}">
                <a16:creationId xmlns:a16="http://schemas.microsoft.com/office/drawing/2014/main" id="{FAC97785-CD6D-57FC-ACFC-7F181C869132}"/>
              </a:ext>
            </a:extLst>
          </p:cNvPr>
          <p:cNvSpPr>
            <a:spLocks noGrp="1"/>
          </p:cNvSpPr>
          <p:nvPr>
            <p:ph type="title"/>
          </p:nvPr>
        </p:nvSpPr>
        <p:spPr>
          <a:xfrm>
            <a:off x="485776" y="369725"/>
            <a:ext cx="11223623" cy="450272"/>
          </a:xfrm>
        </p:spPr>
        <p:txBody>
          <a:bodyPr/>
          <a:lstStyle/>
          <a:p>
            <a:r>
              <a:rPr lang="en-US" sz="2400" dirty="0">
                <a:solidFill>
                  <a:schemeClr val="accent1"/>
                </a:solidFill>
              </a:rPr>
              <a:t>PROFIL DES LIMITES</a:t>
            </a:r>
            <a:endParaRPr lang="en-CA" sz="2400" dirty="0">
              <a:solidFill>
                <a:schemeClr val="accent1"/>
              </a:solidFill>
            </a:endParaRPr>
          </a:p>
        </p:txBody>
      </p:sp>
      <p:graphicFrame>
        <p:nvGraphicFramePr>
          <p:cNvPr id="11" name="Content Placeholder 8">
            <a:extLst>
              <a:ext uri="{FF2B5EF4-FFF2-40B4-BE49-F238E27FC236}">
                <a16:creationId xmlns:a16="http://schemas.microsoft.com/office/drawing/2014/main" id="{183EC357-7C6F-FB13-98B2-74B9897B8750}"/>
              </a:ext>
            </a:extLst>
          </p:cNvPr>
          <p:cNvGraphicFramePr>
            <a:graphicFrameLocks/>
          </p:cNvGraphicFramePr>
          <p:nvPr>
            <p:extLst>
              <p:ext uri="{D42A27DB-BD31-4B8C-83A1-F6EECF244321}">
                <p14:modId xmlns:p14="http://schemas.microsoft.com/office/powerpoint/2010/main" val="3542983261"/>
              </p:ext>
            </p:extLst>
          </p:nvPr>
        </p:nvGraphicFramePr>
        <p:xfrm>
          <a:off x="598187" y="1126800"/>
          <a:ext cx="11223625" cy="50209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9">
            <a:extLst>
              <a:ext uri="{FF2B5EF4-FFF2-40B4-BE49-F238E27FC236}">
                <a16:creationId xmlns:a16="http://schemas.microsoft.com/office/drawing/2014/main" id="{E7FC0147-1556-2186-4E9D-D653A3FB6C4E}"/>
              </a:ext>
            </a:extLst>
          </p:cNvPr>
          <p:cNvSpPr>
            <a:spLocks noGrp="1"/>
          </p:cNvSpPr>
          <p:nvPr>
            <p:ph type="body" sz="quarter" idx="12"/>
          </p:nvPr>
        </p:nvSpPr>
        <p:spPr>
          <a:xfrm>
            <a:off x="485776" y="806400"/>
            <a:ext cx="11226800" cy="320400"/>
          </a:xfrm>
        </p:spPr>
        <p:txBody>
          <a:bodyPr/>
          <a:lstStyle/>
          <a:p>
            <a:r>
              <a:rPr lang="fr-FR" dirty="0"/>
              <a:t>Erreurs et omissions pour les courtiers d'assurance</a:t>
            </a:r>
            <a:endParaRPr lang="en-CA" dirty="0"/>
          </a:p>
        </p:txBody>
      </p:sp>
      <p:sp>
        <p:nvSpPr>
          <p:cNvPr id="2" name="Footer Placeholder 2">
            <a:extLst>
              <a:ext uri="{FF2B5EF4-FFF2-40B4-BE49-F238E27FC236}">
                <a16:creationId xmlns:a16="http://schemas.microsoft.com/office/drawing/2014/main" id="{4282327B-2930-AF94-A654-58EF8838B225}"/>
              </a:ext>
            </a:extLst>
          </p:cNvPr>
          <p:cNvSpPr>
            <a:spLocks noGrp="1"/>
          </p:cNvSpPr>
          <p:nvPr>
            <p:ph type="ftr" sz="quarter" idx="11"/>
          </p:nvPr>
        </p:nvSpPr>
        <p:spPr>
          <a:xfrm>
            <a:off x="1427584" y="6577555"/>
            <a:ext cx="9329216" cy="197289"/>
          </a:xfrm>
        </p:spPr>
        <p:txBody>
          <a:bodyPr/>
          <a:lstStyle/>
          <a:p>
            <a:pPr algn="ct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Tree>
    <p:extLst>
      <p:ext uri="{BB962C8B-B14F-4D97-AF65-F5344CB8AC3E}">
        <p14:creationId xmlns:p14="http://schemas.microsoft.com/office/powerpoint/2010/main" val="2545565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EAA5EB-0040-A16C-1674-74649CD7FA17}"/>
              </a:ext>
            </a:extLst>
          </p:cNvPr>
          <p:cNvSpPr>
            <a:spLocks noGrp="1"/>
          </p:cNvSpPr>
          <p:nvPr>
            <p:ph type="sldNum" sz="quarter" idx="10"/>
          </p:nvPr>
        </p:nvSpPr>
        <p:spPr/>
        <p:txBody>
          <a:bodyPr/>
          <a:lstStyle/>
          <a:p>
            <a:pPr algn="r"/>
            <a:fld id="{DF66040D-6F20-4F4B-8995-856BEECD84BE}" type="slidenum">
              <a:rPr lang="en-CA" smtClean="0"/>
              <a:pPr algn="r"/>
              <a:t>7</a:t>
            </a:fld>
            <a:endParaRPr lang="en-CA" dirty="0"/>
          </a:p>
        </p:txBody>
      </p:sp>
      <p:sp>
        <p:nvSpPr>
          <p:cNvPr id="8" name="Title 7">
            <a:extLst>
              <a:ext uri="{FF2B5EF4-FFF2-40B4-BE49-F238E27FC236}">
                <a16:creationId xmlns:a16="http://schemas.microsoft.com/office/drawing/2014/main" id="{28EF23F6-A4FB-2431-42BB-96D8AA630056}"/>
              </a:ext>
            </a:extLst>
          </p:cNvPr>
          <p:cNvSpPr>
            <a:spLocks noGrp="1"/>
          </p:cNvSpPr>
          <p:nvPr>
            <p:ph type="title"/>
          </p:nvPr>
        </p:nvSpPr>
        <p:spPr>
          <a:xfrm>
            <a:off x="485776" y="369725"/>
            <a:ext cx="11511593" cy="450272"/>
          </a:xfrm>
        </p:spPr>
        <p:txBody>
          <a:bodyPr/>
          <a:lstStyle/>
          <a:p>
            <a:r>
              <a:rPr lang="en-CA" sz="2400" dirty="0">
                <a:solidFill>
                  <a:schemeClr val="accent1"/>
                </a:solidFill>
              </a:rPr>
              <a:t>EXEMPLE DE RÉCLAMATION : </a:t>
            </a:r>
            <a:r>
              <a:rPr lang="fr-FR" sz="2400" dirty="0">
                <a:solidFill>
                  <a:schemeClr val="accent1"/>
                </a:solidFill>
              </a:rPr>
              <a:t>DÉFAUT DE FOURNIR UNE COUVERTURE ADÉQUATE</a:t>
            </a:r>
            <a:endParaRPr lang="en-CA" sz="2400" dirty="0">
              <a:solidFill>
                <a:schemeClr val="accent1"/>
              </a:solidFill>
            </a:endParaRPr>
          </a:p>
        </p:txBody>
      </p:sp>
      <p:sp>
        <p:nvSpPr>
          <p:cNvPr id="9" name="Text Placeholder 9">
            <a:extLst>
              <a:ext uri="{FF2B5EF4-FFF2-40B4-BE49-F238E27FC236}">
                <a16:creationId xmlns:a16="http://schemas.microsoft.com/office/drawing/2014/main" id="{E92E9502-7278-E5FD-7E28-CDD99C6AD915}"/>
              </a:ext>
            </a:extLst>
          </p:cNvPr>
          <p:cNvSpPr>
            <a:spLocks noGrp="1"/>
          </p:cNvSpPr>
          <p:nvPr>
            <p:ph type="body" sz="quarter" idx="12"/>
          </p:nvPr>
        </p:nvSpPr>
        <p:spPr>
          <a:xfrm>
            <a:off x="485776" y="833181"/>
            <a:ext cx="6821035" cy="1418327"/>
          </a:xfrm>
        </p:spPr>
        <p:txBody>
          <a:bodyPr/>
          <a:lstStyle/>
          <a:p>
            <a:r>
              <a:rPr lang="en-US" dirty="0"/>
              <a:t>An insurance broker obtained a commercial auto policy with cargo coverage for the client’s business operations. The client’s application indicated that 5 per cent of their business was from transporting alcohol. The client suffered a theft of one of his transport trucks and its contents, which were cases of alcohol. After the insurer denied the contents portion of the claim, the client commenced legal action alleging that the broker failed to provide adequate coverage and failed to properly assess the risk.</a:t>
            </a:r>
            <a:endParaRPr lang="en-CA" dirty="0"/>
          </a:p>
        </p:txBody>
      </p:sp>
      <p:sp>
        <p:nvSpPr>
          <p:cNvPr id="2" name="Footer Placeholder 2">
            <a:extLst>
              <a:ext uri="{FF2B5EF4-FFF2-40B4-BE49-F238E27FC236}">
                <a16:creationId xmlns:a16="http://schemas.microsoft.com/office/drawing/2014/main" id="{06B48320-F0D7-0A54-F558-F14ED9E2B4D0}"/>
              </a:ext>
            </a:extLst>
          </p:cNvPr>
          <p:cNvSpPr>
            <a:spLocks noGrp="1"/>
          </p:cNvSpPr>
          <p:nvPr>
            <p:ph type="ftr" sz="quarter" idx="11"/>
          </p:nvPr>
        </p:nvSpPr>
        <p:spPr>
          <a:xfrm>
            <a:off x="1427584" y="6577555"/>
            <a:ext cx="9329216" cy="197289"/>
          </a:xfrm>
        </p:spPr>
        <p:txBody>
          <a:bodyPr/>
          <a:lstStyle/>
          <a:p>
            <a:pPr algn="ct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Tree>
    <p:extLst>
      <p:ext uri="{BB962C8B-B14F-4D97-AF65-F5344CB8AC3E}">
        <p14:creationId xmlns:p14="http://schemas.microsoft.com/office/powerpoint/2010/main" val="27326173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Marsh McLennan">
  <a:themeElements>
    <a:clrScheme name="MMC">
      <a:dk1>
        <a:srgbClr val="002147"/>
      </a:dk1>
      <a:lt1>
        <a:srgbClr val="FFFFFF"/>
      </a:lt1>
      <a:dk2>
        <a:srgbClr val="002147"/>
      </a:dk2>
      <a:lt2>
        <a:srgbClr val="EBF0F3"/>
      </a:lt2>
      <a:accent1>
        <a:srgbClr val="1442CC"/>
      </a:accent1>
      <a:accent2>
        <a:srgbClr val="69B331"/>
      </a:accent2>
      <a:accent3>
        <a:srgbClr val="6E20C7"/>
      </a:accent3>
      <a:accent4>
        <a:srgbClr val="F5C400"/>
      </a:accent4>
      <a:accent5>
        <a:srgbClr val="0086DC"/>
      </a:accent5>
      <a:accent6>
        <a:srgbClr val="F54A00"/>
      </a:accent6>
      <a:hlink>
        <a:srgbClr val="0468EC"/>
      </a:hlink>
      <a:folHlink>
        <a:srgbClr val="6E2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D5855B8F-EC1C-485D-BF87-B296BCFB543C}" vid="{B474B1E0-4F63-49B9-920A-8BAB2903DA2B}"/>
    </a:ext>
  </a:extLst>
</a:theme>
</file>

<file path=ppt/theme/theme2.xml><?xml version="1.0" encoding="utf-8"?>
<a:theme xmlns:a="http://schemas.openxmlformats.org/drawingml/2006/main" name="2_Marsh McLennan">
  <a:themeElements>
    <a:clrScheme name="MMC">
      <a:dk1>
        <a:srgbClr val="002147"/>
      </a:dk1>
      <a:lt1>
        <a:srgbClr val="FFFFFF"/>
      </a:lt1>
      <a:dk2>
        <a:srgbClr val="002147"/>
      </a:dk2>
      <a:lt2>
        <a:srgbClr val="EBF0F3"/>
      </a:lt2>
      <a:accent1>
        <a:srgbClr val="1442CC"/>
      </a:accent1>
      <a:accent2>
        <a:srgbClr val="69B331"/>
      </a:accent2>
      <a:accent3>
        <a:srgbClr val="6E20C7"/>
      </a:accent3>
      <a:accent4>
        <a:srgbClr val="F5C400"/>
      </a:accent4>
      <a:accent5>
        <a:srgbClr val="0086DC"/>
      </a:accent5>
      <a:accent6>
        <a:srgbClr val="F54A00"/>
      </a:accent6>
      <a:hlink>
        <a:srgbClr val="0468EC"/>
      </a:hlink>
      <a:folHlink>
        <a:srgbClr val="6E2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D5855B8F-EC1C-485D-BF87-B296BCFB543C}" vid="{B474B1E0-4F63-49B9-920A-8BAB2903DA2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1 6 " ? > < M M C O A _ O b j e c t T a g s   x m l n s : x s i = " h t t p : / / w w w . w 3 . o r g / 2 0 0 1 / X M L S c h e m a - i n s t a n c e "   x m l n s : x s d = " h t t p : / / w w w . w 3 . o r g / 2 0 0 1 / X M L S c h e m a " >  
     < P r e s e n t a t i o n O b j e c t T a g   T a g N a m e = " M M C 0 9 _ B R A N D F O N T S T Y L E " > M a s t e r T e x t < / P r e s e n t a t i o n O b j e c t T a g >  
 < / M M C O A _ O b j e c t T a g s > 
</file>

<file path=customXml/item1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00.xml>��< ? x m l   v e r s i o n = " 1 . 0 "   e n c o d i n g = " u t f - 1 6 " ? > < M M C O A _ O b j e c t T a g s   x m l n s : x s i = " h t t p : / / w w w . w 3 . o r g / 2 0 0 1 / X M L S c h e m a - i n s t a n c e "   x m l n s : x s d = " h t t p : / / w w w . w 3 . o r g / 2 0 0 1 / X M L S c h e m a " >  
     < P r e s e n t a t i o n O b j e c t T a g   T a g N a m e = " M M C 0 9 _ P L A C E H O L D E R T E X T " > P l a c e h o l d e r   f o r   t h i r d   p a r t y   o r   c l i e n t   l o g o < / P r e s e n t a t i o n O b j e c t T a g >  
     < P r e s e n t a t i o n O b j e c t T a g   T a g N a m e = " M M C 0 9 _ B R A N D F O N T S T Y L E " > C o v e r T e x t < / P r e s e n t a t i o n O b j e c t T a g >  
     < P r e s e n t a t i o n O b j e c t T a g   T a g N a m e = " M M C 0 9 _ P L A C E H O L D E R T E X T " > [ M M C 2 0 2 1 P P T e m p l a t e . P l a c e h o l d e r C l i e n t ] < / P r e s e n t a t i o n O b j e c t T a g >  
 < / M M C O A _ O b j e c t T a g s > 
</file>

<file path=customXml/item101.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10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03.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104.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105.xml>��< ? x m l   v e r s i o n = " 1 . 0 "   e n c o d i n g = " u t f - 1 6 " ? > < M M C O A _ O b j e c t T a g s   x m l n s : x s d = " h t t p : / / w w w . w 3 . o r g / 2 0 0 1 / X M L S c h e m a "   x m l n s : x s i = " h t t p : / / w w w . w 3 . o r g / 2 0 0 1 / X M L S c h e m a - i n s t a n c e " >  
     < P r e s e n t a t i o n O b j e c t T a g   T a g N a m e = " M M C A L _ A s s e t I D " > 7 6 4 f 2 5 2 e - 1 c c 5 - 4 9 8 d - 8 7 f 8 - b 4 b 2 e f 6 0 6 a 8 1 < / P r e s e n t a t i o n O b j e c t T a g >  
 < / M M C O A _ O b j e c t T a g s > 
</file>

<file path=customXml/item10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07.xml>��< ? x m l   v e r s i o n = " 1 . 0 "   e n c o d i n g = " u t f - 1 6 " ? > < M M C O A _ O b j e c t T a g s   x m l n s : x s d = " h t t p : / / w w w . w 3 . o r g / 2 0 0 1 / X M L S c h e m a "   x m l n s : x s i = " h t t p : / / w w w . w 3 . o r g / 2 0 0 1 / X M L S c h e m a - i n s t a n c e " >  
     < P r e s e n t a t i o n O b j e c t T a g   T a g N a m e = " M M C O A _ F I L E R E F S T A T E " > H I D E < / P r e s e n t a t i o n O b j e c t T a g >  
 < / M M C O A _ O b j e c t T a g s > 
</file>

<file path=customXml/item108.xml>��< ? x m l   v e r s i o n = " 1 . 0 "   e n c o d i n g = " u t f - 1 6 " ? > < M M C O A _ O b j e c t T a g s   x m l n s : x s i = " h t t p : / / w w w . w 3 . o r g / 2 0 0 1 / X M L S c h e m a - i n s t a n c e "   x m l n s : x s d = " h t t p : / / w w w . w 3 . o r g / 2 0 0 1 / X M L S c h e m a " >  
     < P r e s e n t a t i o n O b j e c t T a g   T a g N a m e = " M M C 0 9 _ P O P U L A T E T E X T " > { T i t l e } < / P r e s e n t a t i o n O b j e c t T a g >  
 < / M M C O A _ O b j e c t T a g s > 
</file>

<file path=customXml/item109.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11.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 g r a d ; v i c - v - b l u e - c o v e r < / P r e s e n t a t i o n O b j e c t T a g >  
     < P r e s e n t a t i o n O b j e c t T a g   T a g N a m e = " M M C O A _ F U L L I M A G E _ I D " / >  
     < P r e s e n t a t i o n O b j e c t T a g   T a g N a m e = " M M C O A _ S I L H O U E T T E _ I D " > 7 6 4 f 2 5 2 e - 1 c c 5 - 4 9 8 d - 8 7 f 8 - b 4 b 2 e f 6 0 6 a 8 1 < / P r e s e n t a t i o n O b j e c t T a g >  
 < / M M C O A _ O b j e c t T a g s > 
</file>

<file path=customXml/item110.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1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12.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11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14.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11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16.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11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18.xml>��< ? x m l   v e r s i o n = " 1 . 0 "   e n c o d i n g = " u t f - 1 6 " ? > < M M C O A _ O b j e c t T a g s   x m l n s : x s i = " h t t p : / / w w w . w 3 . o r g / 2 0 0 1 / X M L S c h e m a - i n s t a n c e "   x m l n s : x s d = " h t t p : / / w w w . w 3 . o r g / 2 0 0 1 / X M L S c h e m a " >  
     < P r e s e n t a t i o n O b j e c t T a g   T a g N a m e = " M M C 0 9 _ P O P U L A T E T E X T " > { T i t l e } < / P r e s e n t a t i o n O b j e c t T a g >  
 < / M M C O A _ O b j e c t T a g s > 
</file>

<file path=customXml/item11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2.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120.xml>��< ? x m l   v e r s i o n = " 1 . 0 "   e n c o d i n g = " u t f - 1 6 " ? > < M M C O A _ O b j e c t T a g s   x m l n s : x s i = " h t t p : / / w w w . w 3 . o r g / 2 0 0 1 / X M L S c h e m a - i n s t a n c e "   x m l n s : x s d = " h t t p : / / w w w . w 3 . o r g / 2 0 0 1 / X M L S c h e m a " >  
     < P r e s e n t a t i o n O b j e c t T a g   T a g N a m e = " M M C 0 9 _ B R A N D F O N T S T Y L E " > M a s t e r T e x t < / P r e s e n t a t i o n O b j e c t T a g >  
 < / M M C O A _ O b j e c t T a g s > 
</file>

<file path=customXml/item12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2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2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24.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125.xml>��< ? x m l   v e r s i o n = " 1 . 0 "   e n c o d i n g = " u t f - 1 6 " ? > < M M C O A _ O b j e c t T a g s   x m l n s : x s i = " h t t p : / / w w w . w 3 . o r g / 2 0 0 1 / X M L S c h e m a - i n s t a n c e "   x m l n s : x s d = " h t t p : / / w w w . w 3 . o r g / 2 0 0 1 / X M L S c h e m a " >  
     < P r e s e n t a t i o n O b j e c t T a g   T a g N a m e = " M M C 0 9 _ L A Y O U T " > B l a n k < / P r e s e n t a t i o n O b j e c t T a g >  
 < / M M C O A _ O b j e c t T a g s > 
</file>

<file path=customXml/item126.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2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28.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12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0.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131.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 s o l i d ; G r e y < / P r e s e n t a t i o n O b j e c t T a g >  
 < / M M C O A _ O b j e c t T a g s > 
</file>

<file path=customXml/item132.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 s o l i d ; G r e y < / P r e s e n t a t i o n O b j e c t T a g >  
 < / M M C O A _ O b j e c t T a g s > 
</file>

<file path=customXml/item133.xml>��< ? x m l   v e r s i o n = " 1 . 0 "   e n c o d i n g = " u t f - 1 6 " ? > < M M C O A _ O b j e c t T a g s   x m l n s : x s i = " h t t p : / / w w w . w 3 . o r g / 2 0 0 1 / X M L S c h e m a - i n s t a n c e "   x m l n s : x s d = " h t t p : / / w w w . w 3 . o r g / 2 0 0 1 / X M L S c h e m a " >  
     < P r e s e n t a t i o n O b j e c t T a g   T a g N a m e = " M M C 0 9 _ B R A N D F O N T S T Y L E " > M a s t e r T e x t < / P r e s e n t a t i o n O b j e c t T a g >  
 < / M M C O A _ O b j e c t T a g s > 
</file>

<file path=customXml/item134.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135.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136.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137.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13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39.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14.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140.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 g r a d ; v i c - v - v i v i d b l u e - c o v e r < / P r e s e n t a t i o n O b j e c t T a g >  
     < P r e s e n t a t i o n O b j e c t T a g   T a g N a m e = " M M C O A _ F U L L I M A G E _ I D " / >  
     < P r e s e n t a t i o n O b j e c t T a g   T a g N a m e = " M M C O A _ S I L H O U E T T E _ I D " > 7 6 4 f 2 5 2 e - 1 c c 5 - 4 9 8 d - 8 7 f 8 - b 4 b 2 e f 6 0 6 a 8 1 < / P r e s e n t a t i o n O b j e c t T a g >  
 < / M M C O A _ O b j e c t T a g s > 
</file>

<file path=customXml/item14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42.xml>��< ? x m l   v e r s i o n = " 1 . 0 "   e n c o d i n g = " u t f - 1 6 " ? > < M M C O A _ O b j e c t T a g s   x m l n s : x s i = " h t t p : / / w w w . w 3 . o r g / 2 0 0 1 / X M L S c h e m a - i n s t a n c e "   x m l n s : x s d = " h t t p : / / w w w . w 3 . o r g / 2 0 0 1 / X M L S c h e m a " >  
     < P r e s e n t a t i o n O b j e c t T a g   T a g N a m e = " M M C 0 9 _ L A Y O U T " > B l a n k < / P r e s e n t a t i o n O b j e c t T a g >  
 < / M M C O A _ O b j e c t T a g s > 
</file>

<file path=customXml/item143.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144.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 s o l i d ; G r e y < / P r e s e n t a t i o n O b j e c t T a g >  
 < / M M C O A _ O b j e c t T a g s > 
</file>

<file path=customXml/item14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4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47.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 f u l l i m a g e ; L I G H T < / P r e s e n t a t i o n O b j e c t T a g >  
     < P r e s e n t a t i o n O b j e c t T a g   T a g N a m e = " M M C O A _ F U L L I M A G E _ I D " > 0 4 e 9 0 1 4 b - 8 0 6 c - 4 8 9 3 - a 9 e 0 - 8 a 5 a b 8 2 8 2 5 f b < / P r e s e n t a t i o n O b j e c t T a g >  
     < P r e s e n t a t i o n O b j e c t T a g   T a g N a m e = " M M C O A _ S I L H O U E T T E _ I D " / >  
 < / M M C O A _ O b j e c t T a g s > 
</file>

<file path=customXml/item148.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15.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 s o l i d ; W h i t e < / P r e s e n t a t i o n O b j e c t T a g >  
 < / M M C O A _ O b j e c t T a g s > 
</file>

<file path=customXml/item16.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17.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18.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1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20.xml>��< ? x m l   v e r s i o n = " 1 . 0 "   e n c o d i n g = " u t f - 1 6 " ? > < M M C O A _ O b j e c t T a g s   x m l n s : x s i = " h t t p : / / w w w . w 3 . o r g / 2 0 0 1 / X M L S c h e m a - i n s t a n c e "   x m l n s : x s d = " h t t p : / / w w w . w 3 . o r g / 2 0 0 1 / X M L S c h e m a " >  
     < P r e s e n t a t i o n O b j e c t T a g   T a g N a m e = " M M C 0 9 _ L A Y O U T " > B l a n k < / P r e s e n t a t i o n O b j e c t T a g >  
 < / M M C O A _ O b j e c t T a g s > 
</file>

<file path=customXml/item21.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2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3.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24.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25.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26.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0.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3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2.xml>��< ? x m l   v e r s i o n = " 1 . 0 "   e n c o d i n g = " u t f - 1 6 " ? > < M M C O A _ O b j e c t T a g s   x m l n s : x s i = " h t t p : / / w w w . w 3 . o r g / 2 0 0 1 / X M L S c h e m a - i n s t a n c e "   x m l n s : x s d = " h t t p : / / w w w . w 3 . o r g / 2 0 0 1 / X M L S c h e m a " >  
     < P r e s e n t a t i o n O b j e c t T a g   T a g N a m e = " M M C 0 9 _ B R A N D F O N T S T Y L E " > M a s t e r T e x t < / P r e s e n t a t i o n O b j e c t T a g >  
 < / M M C O A _ O b j e c t T a g s > 
</file>

<file path=customXml/item3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7.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38.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39.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4.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0.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41.xml>��< ? x m l   v e r s i o n = " 1 . 0 "   e n c o d i n g = " u t f - 1 6 " ? > < M M C O A _ O b j e c t T a g s   x m l n s : x s i = " h t t p : / / w w w . w 3 . o r g / 2 0 0 1 / X M L S c h e m a - i n s t a n c e "   x m l n s : x s d = " h t t p : / / w w w . w 3 . o r g / 2 0 0 1 / X M L S c h e m a " >  
     < P r e s e n t a t i o n O b j e c t T a g   T a g N a m e = " M M C 0 9 _ B R A N D F O N T S T Y L E " > C o v e r T e x t < / P r e s e n t a t i o n O b j e c t T a g >  
 < / M M C O A _ O b j e c t T a g s > 
</file>

<file path=customXml/item42.xml>��< ? x m l   v e r s i o n = " 1 . 0 "   e n c o d i n g = " u t f - 1 6 " ? > < M M C O A _ O b j e c t T a g s   x m l n s : x s i = " h t t p : / / w w w . w 3 . o r g / 2 0 0 1 / X M L S c h e m a - i n s t a n c e "   x m l n s : x s d = " h t t p : / / w w w . w 3 . o r g / 2 0 0 1 / X M L S c h e m a " >  
     < P r e s e n t a t i o n O b j e c t T a g   T a g N a m e = " M M C 0 9 _ P O P U L A T E T E X T " > { C l i e n t N a m e } < / P r e s e n t a t i o n O b j e c t T a g >  
     < P r e s e n t a t i o n O b j e c t T a g   T a g N a m e = " M M C 0 9 _ B R A N D F O N T S T Y L E " > C o v e r T e x t < / P r e s e n t a t i o n O b j e c t T a g >  
     < P r e s e n t a t i o n O b j e c t T a g   T a g N a m e = " M M C 0 9 _ S H O W H I D E C R I T E R I A " > C L I E N T _ N A M E < / P r e s e n t a t i o n O b j e c t T a g >  
 < / M M C O A _ O b j e c t T a g s > 
</file>

<file path=customXml/item4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4.xml>��< ? x m l   v e r s i o n = " 1 . 0 "   e n c o d i n g = " u t f - 1 6 " ? > < M M C O A _ O b j e c t T a g s   x m l n s : x s i = " h t t p : / / w w w . w 3 . o r g / 2 0 0 1 / X M L S c h e m a - i n s t a n c e "   x m l n s : x s d = " h t t p : / / w w w . w 3 . o r g / 2 0 0 1 / X M L S c h e m a " >  
     < P r e s e n t a t i o n O b j e c t T a g   T a g N a m e = " M M C 0 9 _ S H O W H I D E C R I T E R I A " > C L I E N T _ L O G O < / P r e s e n t a t i o n O b j e c t T a g >  
 < / M M C O A _ O b j e c t T a g s > 
</file>

<file path=customXml/item45.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 s o l i d ; G r e y < / P r e s e n t a t i o n O b j e c t T a g >  
 < / M M C O A _ O b j e c t T a g s > 
</file>

<file path=customXml/item46.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4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8.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4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0.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2.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53.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54.xml>��< ? x m l   v e r s i o n = " 1 . 0 "   e n c o d i n g = " u t f - 1 6 " ? > < M M C O A _ O b j e c t T a g s   x m l n s : x s d = " h t t p : / / w w w . w 3 . o r g / 2 0 0 1 / X M L S c h e m a "   x m l n s : x s i = " h t t p : / / w w w . w 3 . o r g / 2 0 0 1 / X M L S c h e m a - i n s t a n c e " >  
     < P r e s e n t a t i o n O b j e c t T a g   T a g N a m e = " M M C A L _ A s s e t I D " > 7 6 4 f 2 5 2 e - 1 c c 5 - 4 9 8 d - 8 7 f 8 - b 4 b 2 e f 6 0 6 a 8 1 < / P r e s e n t a t i o n O b j e c t T a g >  
 < / M M C O A _ O b j e c t T a g s > 
</file>

<file path=customXml/item55.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L O G O _ O P T I O N " > C O L O U R < / P r e s e n t a t i o n O b j e c t T a g >  
     < P r e s e n t a t i o n O b j e c t T a g   T a g N a m e = " M M C O A _ B A C K G R O U N D _ D I G E S T " > s o l i d ; G r e y < / P r e s e n t a t i o n O b j e c t T a g >  
 < / M M C O A _ O b j e c t T a g s > 
</file>

<file path=customXml/item56.xml>��< ? x m l   v e r s i o n = " 1 . 0 "   e n c o d i n g = " u t f - 1 6 " ? > < M M C O A _ O b j e c t T a g s   x m l n s : x s i = " h t t p : / / w w w . w 3 . o r g / 2 0 0 1 / X M L S c h e m a - i n s t a n c e "   x m l n s : x s d = " h t t p : / / w w w . w 3 . o r g / 2 0 0 1 / X M L S c h e m a " >  
     < P r e s e n t a t i o n O b j e c t T a g   T a g N a m e = " M M C 0 9 _ B R A N D F O N T S T Y L E " > M a s t e r T e x t < / P r e s e n t a t i o n O b j e c t T a g >  
 < / M M C O A _ O b j e c t T a g s > 
</file>

<file path=customXml/item5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8.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5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60.xml>��< ? x m l   v e r s i o n = " 1 . 0 "   e n c o d i n g = " u t f - 1 6 " ? > < M M C O A _ O b j e c t T a g s   x m l n s : x s d = " h t t p : / / w w w . w 3 . o r g / 2 0 0 1 / X M L S c h e m a "   x m l n s : x s i = " h t t p : / / w w w . w 3 . o r g / 2 0 0 1 / X M L S c h e m a - i n s t a n c e " >  
     < P r e s e n t a t i o n O b j e c t T a g   T a g N a m e = " M M C 0 9 _ B A C K G R O U N D S T Y L E " > M a s t e r < / P r e s e n t a t i o n O b j e c t T a g >  
     < P r e s e n t a t i o n O b j e c t T a g   T a g N a m e = " M M C 0 9 _ A D D L O G O S " > C o n t e n t L o g o , C o n t e n t L o g o , 3 8 . 1 6 , 5 0 4 . 7 2 < / P r e s e n t a t i o n O b j e c t T a g >  
 < / M M C O A _ O b j e c t T a g s > 
</file>

<file path=customXml/item61.xml>��< ? x m l   v e r s i o n = " 1 . 0 "   e n c o d i n g = " u t f - 1 6 " ? > < M M C O A _ O b j e c t T a g s   x m l n s : x s d = " h t t p : / / w w w . w 3 . o r g / 2 0 0 1 / X M L S c h e m a "   x m l n s : x s i = " h t t p : / / w w w . w 3 . o r g / 2 0 0 1 / X M L S c h e m a - i n s t a n c e " >  
     < P r e s e n t a t i o n O b j e c t T a g   T a g N a m e = " M M C 0 9 _ B A C K G R O U N D S T Y L E " > M a s t e r < / P r e s e n t a t i o n O b j e c t T a g >  
     < P r e s e n t a t i o n O b j e c t T a g   T a g N a m e = " M M C 0 9 _ A D D L O G O S " > C o n t e n t L o g o , C o n t e n t L o g o , 3 8 . 1 6 , 5 0 4 . 7 2 < / P r e s e n t a t i o n O b j e c t T a g >  
 < / M M C O A _ O b j e c t T a g s > 
</file>

<file path=customXml/item62.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63.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D I G E S T " > g r a d ; v i c - b o k e h - o r a n g e - c o v e r < / P r e s e n t a t i o n O b j e c t T a g >  
     < P r e s e n t a t i o n O b j e c t T a g   T a g N a m e = " M M C O A _ B A C K G R O U N D _ L O G O _ O P T I O N " > W H I T E < / P r e s e n t a t i o n O b j e c t T a g >  
 < / M M C O A _ O b j e c t T a g s > 
</file>

<file path=customXml/item6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6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69.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70.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7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2.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7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74.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75.xml>��< ? x m l   v e r s i o n = " 1 . 0 "   e n c o d i n g = " u t f - 1 6 " ? > < M M C O A _ O b j e c t T a g s   x m l n s : x s i = " h t t p : / / w w w . w 3 . o r g / 2 0 0 1 / X M L S c h e m a - i n s t a n c e "   x m l n s : x s d = " h t t p : / / w w w . w 3 . o r g / 2 0 0 1 / X M L S c h e m a " >  
     < P r e s e n t a t i o n O b j e c t T a g   T a g N a m e = " M M C 0 9 _ B R A N D F O N T S T Y L E " > C o v e r T e x t < / P r e s e n t a t i o n O b j e c t T a g >  
 < / M M C O A _ O b j e c t T a g s > 
</file>

<file path=customXml/item76.xml>��< ? x m l   v e r s i o n = " 1 . 0 "   e n c o d i n g = " u t f - 1 6 " ? > < M M C O A _ O b j e c t T a g s   x m l n s : x s d = " h t t p : / / w w w . w 3 . o r g / 2 0 0 1 / X M L S c h e m a "   x m l n s : x s i = " h t t p : / / w w w . w 3 . o r g / 2 0 0 1 / X M L S c h e m a - i n s t a n c e " >  
     < P r e s e n t a t i o n O b j e c t T a g   T a g N a m e = " M M C 0 9 _ B A C K G R O U N D S T Y L E " > M a s t e r < / P r e s e n t a t i o n O b j e c t T a g >  
     < P r e s e n t a t i o n O b j e c t T a g   T a g N a m e = " M M C 0 9 _ A D D L O G O S " > C o n t e n t L o g o , C o n t e n t L o g o , 3 8 . 1 6 , 5 0 4 . 7 2 < / P r e s e n t a t i o n O b j e c t T a g >  
 < / M M C O A _ O b j e c t T a g s > 
</file>

<file path=customXml/item7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7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79.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8.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L O G O _ O P T I O N " > C O L O U R < / P r e s e n t a t i o n O b j e c t T a g >  
     < P r e s e n t a t i o n O b j e c t T a g   T a g N a m e = " M M C O A _ B A C K G R O U N D _ D I G E S T " > s o l i d ; W h i t e < / P r e s e n t a t i o n O b j e c t T a g >  
 < / M M C O A _ O b j e c t T a g s > 
</file>

<file path=customXml/item80.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81.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82.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83.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84.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85.xml>��< ? x m l   v e r s i o n = " 1 . 0 "   e n c o d i n g = " u t f - 1 6 " ? > < M M C O A _ O b j e c t T a g s   x m l n s : x s i = " h t t p : / / w w w . w 3 . o r g / 2 0 0 1 / X M L S c h e m a - i n s t a n c e "   x m l n s : x s d = " h t t p : / / w w w . w 3 . o r g / 2 0 0 1 / X M L S c h e m a " >  
     < P r e s e n t a t i o n O b j e c t T a g   T a g N a m e = " M M C 0 9 _ B R A N D F O N T S T Y L E " > C o v e r T e x t < / P r e s e n t a t i o n O b j e c t T a g >  
 < / M M C O A _ O b j e c t T a g s > 
</file>

<file path=customXml/item86.xml>��< ? x m l   v e r s i o n = " 1 . 0 "   e n c o d i n g = " u t f - 1 6 " ? > < M M C O A _ O b j e c t T a g s   x m l n s : x s i = " h t t p : / / w w w . w 3 . o r g / 2 0 0 1 / X M L S c h e m a - i n s t a n c e "   x m l n s : x s d = " h t t p : / / w w w . w 3 . o r g / 2 0 0 1 / X M L S c h e m a " >  
     < P r e s e n t a t i o n O b j e c t T a g   T a g N a m e = " M M C 0 9 _ B R A N D F O N T S T Y L E " > M a s t e r T e x t < / P r e s e n t a t i o n O b j e c t T a g >  
 < / M M C O A _ O b j e c t T a g s > 
</file>

<file path=customXml/item87.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8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89.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9.xml>��< ? x m l   v e r s i o n = " 1 . 0 "   e n c o d i n g = " u t f - 1 6 " ? > < M M C O A _ O b j e c t T a g s   x m l n s : x s i = " h t t p : / / w w w . w 3 . o r g / 2 0 0 1 / X M L S c h e m a - i n s t a n c e "   x m l n s : x s d = " h t t p : / / w w w . w 3 . o r g / 2 0 0 1 / X M L S c h e m a " >  
     < P r e s e n t a t i o n O b j e c t T a g   T a g N a m e = " M M C 0 9 _ P O P U L A T E T E X T " > { S u b T i t l e } < / P r e s e n t a t i o n O b j e c t T a g >  
 < / M M C O A _ O b j e c t T a g s > 
</file>

<file path=customXml/item9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1.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L O G O _ O P T I O N " > C O L O U R < / P r e s e n t a t i o n O b j e c t T a g >  
     < P r e s e n t a t i o n O b j e c t T a g   T a g N a m e = " M M C O A _ B A C K G R O U N D _ D I G E S T " > s o l i d ; G r e y < / P r e s e n t a t i o n O b j e c t T a g >  
 < / M M C O A _ O b j e c t T a g s > 
</file>

<file path=customXml/item92.xml>��< ? x m l   v e r s i o n = " 1 . 0 "   e n c o d i n g = " u t f - 1 6 " ? > < M M C O A _ O b j e c t T a g s   x m l n s : x s i = " h t t p : / / w w w . w 3 . o r g / 2 0 0 1 / X M L S c h e m a - i n s t a n c e "   x m l n s : x s d = " h t t p : / / w w w . w 3 . o r g / 2 0 0 1 / X M L S c h e m a " >  
     < P r e s e n t a t i o n O b j e c t T a g   T a g N a m e = " M M C 0 9 _ P O P U L A T E T E X T " > { T i t l e } < / P r e s e n t a t i o n O b j e c t T a g >  
 < / M M C O A _ O b j e c t T a g s > 
</file>

<file path=customXml/item93.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94.xml>��< ? x m l   v e r s i o n = " 1 . 0 "   e n c o d i n g = " u t f - 1 6 " ? > < M M C O A _ O b j e c t T a g s   x m l n s : x s i = " h t t p : / / w w w . w 3 . o r g / 2 0 0 1 / X M L S c h e m a - i n s t a n c e "   x m l n s : x s d = " h t t p : / / w w w . w 3 . o r g / 2 0 0 1 / X M L S c h e m a " >  
     < P r e s e n t a t i o n O b j e c t T a g   T a g N a m e = " M M C 0 9 _ P O P U L A T E T E X T " > { P r e s e n t e r C o v e r T e x t B l o c k } < / P r e s e n t a t i o n O b j e c t T a g >  
 < / M M C O A _ O b j e c t T a g s > 
</file>

<file path=customXml/item9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6.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9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8.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9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Props1.xml><?xml version="1.0" encoding="utf-8"?>
<ds:datastoreItem xmlns:ds="http://schemas.openxmlformats.org/officeDocument/2006/customXml" ds:itemID="{DD17EEC6-5F8B-4310-BB96-6C3EEF0EA269}">
  <ds:schemaRefs>
    <ds:schemaRef ds:uri="http://www.w3.org/2001/XMLSchema"/>
  </ds:schemaRefs>
</ds:datastoreItem>
</file>

<file path=customXml/itemProps10.xml><?xml version="1.0" encoding="utf-8"?>
<ds:datastoreItem xmlns:ds="http://schemas.openxmlformats.org/officeDocument/2006/customXml" ds:itemID="{E331855E-9052-44D9-BB4F-3BCA5A6ECF5C}">
  <ds:schemaRefs>
    <ds:schemaRef ds:uri="http://www.w3.org/2001/XMLSchema"/>
  </ds:schemaRefs>
</ds:datastoreItem>
</file>

<file path=customXml/itemProps100.xml><?xml version="1.0" encoding="utf-8"?>
<ds:datastoreItem xmlns:ds="http://schemas.openxmlformats.org/officeDocument/2006/customXml" ds:itemID="{7F82062E-9818-4653-A31B-81D65328C525}">
  <ds:schemaRefs>
    <ds:schemaRef ds:uri="http://www.w3.org/2001/XMLSchema"/>
  </ds:schemaRefs>
</ds:datastoreItem>
</file>

<file path=customXml/itemProps101.xml><?xml version="1.0" encoding="utf-8"?>
<ds:datastoreItem xmlns:ds="http://schemas.openxmlformats.org/officeDocument/2006/customXml" ds:itemID="{B80E5D87-1879-430B-87E1-FCD3E2EC3E1D}">
  <ds:schemaRefs>
    <ds:schemaRef ds:uri="http://www.w3.org/2001/XMLSchema"/>
  </ds:schemaRefs>
</ds:datastoreItem>
</file>

<file path=customXml/itemProps102.xml><?xml version="1.0" encoding="utf-8"?>
<ds:datastoreItem xmlns:ds="http://schemas.openxmlformats.org/officeDocument/2006/customXml" ds:itemID="{15E14063-6D15-404C-AFB6-43ADF0C0DD41}">
  <ds:schemaRefs>
    <ds:schemaRef ds:uri="http://www.w3.org/2001/XMLSchema"/>
  </ds:schemaRefs>
</ds:datastoreItem>
</file>

<file path=customXml/itemProps103.xml><?xml version="1.0" encoding="utf-8"?>
<ds:datastoreItem xmlns:ds="http://schemas.openxmlformats.org/officeDocument/2006/customXml" ds:itemID="{E23B7AD4-F326-43A2-826D-FC801BBAC9B1}">
  <ds:schemaRefs>
    <ds:schemaRef ds:uri="http://www.w3.org/2001/XMLSchema"/>
  </ds:schemaRefs>
</ds:datastoreItem>
</file>

<file path=customXml/itemProps104.xml><?xml version="1.0" encoding="utf-8"?>
<ds:datastoreItem xmlns:ds="http://schemas.openxmlformats.org/officeDocument/2006/customXml" ds:itemID="{78BC274A-9634-4C35-9AB2-BEAAAD86A7A0}">
  <ds:schemaRefs>
    <ds:schemaRef ds:uri="http://www.w3.org/2001/XMLSchema"/>
  </ds:schemaRefs>
</ds:datastoreItem>
</file>

<file path=customXml/itemProps105.xml><?xml version="1.0" encoding="utf-8"?>
<ds:datastoreItem xmlns:ds="http://schemas.openxmlformats.org/officeDocument/2006/customXml" ds:itemID="{DE827C7F-B83F-4E97-98F0-51561AE61ECE}">
  <ds:schemaRefs>
    <ds:schemaRef ds:uri="http://www.w3.org/2001/XMLSchema"/>
  </ds:schemaRefs>
</ds:datastoreItem>
</file>

<file path=customXml/itemProps106.xml><?xml version="1.0" encoding="utf-8"?>
<ds:datastoreItem xmlns:ds="http://schemas.openxmlformats.org/officeDocument/2006/customXml" ds:itemID="{029D9584-4B2C-4846-9954-9B6C8317D3C7}">
  <ds:schemaRefs>
    <ds:schemaRef ds:uri="http://www.w3.org/2001/XMLSchema"/>
  </ds:schemaRefs>
</ds:datastoreItem>
</file>

<file path=customXml/itemProps107.xml><?xml version="1.0" encoding="utf-8"?>
<ds:datastoreItem xmlns:ds="http://schemas.openxmlformats.org/officeDocument/2006/customXml" ds:itemID="{6CAD4839-CAA6-4DED-950C-AA49D099FFF5}">
  <ds:schemaRefs>
    <ds:schemaRef ds:uri="http://www.w3.org/2001/XMLSchema"/>
  </ds:schemaRefs>
</ds:datastoreItem>
</file>

<file path=customXml/itemProps108.xml><?xml version="1.0" encoding="utf-8"?>
<ds:datastoreItem xmlns:ds="http://schemas.openxmlformats.org/officeDocument/2006/customXml" ds:itemID="{D14872BF-36DF-44ED-AFBA-A9DEF6435A9D}">
  <ds:schemaRefs>
    <ds:schemaRef ds:uri="http://www.w3.org/2001/XMLSchema"/>
  </ds:schemaRefs>
</ds:datastoreItem>
</file>

<file path=customXml/itemProps109.xml><?xml version="1.0" encoding="utf-8"?>
<ds:datastoreItem xmlns:ds="http://schemas.openxmlformats.org/officeDocument/2006/customXml" ds:itemID="{535DD0E2-5F87-46D2-ADCB-BF3B14328B93}">
  <ds:schemaRefs>
    <ds:schemaRef ds:uri="http://www.w3.org/2001/XMLSchema"/>
  </ds:schemaRefs>
</ds:datastoreItem>
</file>

<file path=customXml/itemProps11.xml><?xml version="1.0" encoding="utf-8"?>
<ds:datastoreItem xmlns:ds="http://schemas.openxmlformats.org/officeDocument/2006/customXml" ds:itemID="{4340FEB0-D1F6-43A9-89A1-B285428DA6C2}">
  <ds:schemaRefs>
    <ds:schemaRef ds:uri="http://www.w3.org/2001/XMLSchema"/>
  </ds:schemaRefs>
</ds:datastoreItem>
</file>

<file path=customXml/itemProps110.xml><?xml version="1.0" encoding="utf-8"?>
<ds:datastoreItem xmlns:ds="http://schemas.openxmlformats.org/officeDocument/2006/customXml" ds:itemID="{281140D0-CFF4-4662-9C45-8943C23FC066}">
  <ds:schemaRefs>
    <ds:schemaRef ds:uri="http://www.w3.org/2001/XMLSchema"/>
  </ds:schemaRefs>
</ds:datastoreItem>
</file>

<file path=customXml/itemProps111.xml><?xml version="1.0" encoding="utf-8"?>
<ds:datastoreItem xmlns:ds="http://schemas.openxmlformats.org/officeDocument/2006/customXml" ds:itemID="{B69CBE52-4700-4B71-AD03-E1166902049B}">
  <ds:schemaRefs>
    <ds:schemaRef ds:uri="http://www.w3.org/2001/XMLSchema"/>
  </ds:schemaRefs>
</ds:datastoreItem>
</file>

<file path=customXml/itemProps112.xml><?xml version="1.0" encoding="utf-8"?>
<ds:datastoreItem xmlns:ds="http://schemas.openxmlformats.org/officeDocument/2006/customXml" ds:itemID="{50649906-6BB9-466E-B8F1-C56AD08B31F1}">
  <ds:schemaRefs>
    <ds:schemaRef ds:uri="http://www.w3.org/2001/XMLSchema"/>
  </ds:schemaRefs>
</ds:datastoreItem>
</file>

<file path=customXml/itemProps113.xml><?xml version="1.0" encoding="utf-8"?>
<ds:datastoreItem xmlns:ds="http://schemas.openxmlformats.org/officeDocument/2006/customXml" ds:itemID="{8C1A4997-C63A-4056-985E-7F42901B91FE}">
  <ds:schemaRefs>
    <ds:schemaRef ds:uri="http://www.w3.org/2001/XMLSchema"/>
  </ds:schemaRefs>
</ds:datastoreItem>
</file>

<file path=customXml/itemProps114.xml><?xml version="1.0" encoding="utf-8"?>
<ds:datastoreItem xmlns:ds="http://schemas.openxmlformats.org/officeDocument/2006/customXml" ds:itemID="{F1ED76DE-84B5-4E9E-812F-4F0E4B43E97B}">
  <ds:schemaRefs>
    <ds:schemaRef ds:uri="http://www.w3.org/2001/XMLSchema"/>
  </ds:schemaRefs>
</ds:datastoreItem>
</file>

<file path=customXml/itemProps115.xml><?xml version="1.0" encoding="utf-8"?>
<ds:datastoreItem xmlns:ds="http://schemas.openxmlformats.org/officeDocument/2006/customXml" ds:itemID="{268400DD-65DB-470B-A06A-A85C4BBFF02F}">
  <ds:schemaRefs>
    <ds:schemaRef ds:uri="http://www.w3.org/2001/XMLSchema"/>
  </ds:schemaRefs>
</ds:datastoreItem>
</file>

<file path=customXml/itemProps116.xml><?xml version="1.0" encoding="utf-8"?>
<ds:datastoreItem xmlns:ds="http://schemas.openxmlformats.org/officeDocument/2006/customXml" ds:itemID="{68704D0C-8AB9-42AB-B004-03E61D2FC4A7}">
  <ds:schemaRefs>
    <ds:schemaRef ds:uri="http://www.w3.org/2001/XMLSchema"/>
  </ds:schemaRefs>
</ds:datastoreItem>
</file>

<file path=customXml/itemProps117.xml><?xml version="1.0" encoding="utf-8"?>
<ds:datastoreItem xmlns:ds="http://schemas.openxmlformats.org/officeDocument/2006/customXml" ds:itemID="{C39CAF09-DA15-4725-BDD7-277AA9A52B6D}">
  <ds:schemaRefs>
    <ds:schemaRef ds:uri="http://www.w3.org/2001/XMLSchema"/>
  </ds:schemaRefs>
</ds:datastoreItem>
</file>

<file path=customXml/itemProps118.xml><?xml version="1.0" encoding="utf-8"?>
<ds:datastoreItem xmlns:ds="http://schemas.openxmlformats.org/officeDocument/2006/customXml" ds:itemID="{1AA08E88-52D3-4EBA-AA02-8CA9BBF557F6}">
  <ds:schemaRefs>
    <ds:schemaRef ds:uri="http://www.w3.org/2001/XMLSchema"/>
  </ds:schemaRefs>
</ds:datastoreItem>
</file>

<file path=customXml/itemProps119.xml><?xml version="1.0" encoding="utf-8"?>
<ds:datastoreItem xmlns:ds="http://schemas.openxmlformats.org/officeDocument/2006/customXml" ds:itemID="{902F1A9A-BAAC-4E46-ACEC-92BB9F421B2E}">
  <ds:schemaRefs>
    <ds:schemaRef ds:uri="http://www.w3.org/2001/XMLSchema"/>
  </ds:schemaRefs>
</ds:datastoreItem>
</file>

<file path=customXml/itemProps12.xml><?xml version="1.0" encoding="utf-8"?>
<ds:datastoreItem xmlns:ds="http://schemas.openxmlformats.org/officeDocument/2006/customXml" ds:itemID="{EB0031E5-E1D7-4019-B0D8-29F56025C4C0}">
  <ds:schemaRefs>
    <ds:schemaRef ds:uri="http://www.w3.org/2001/XMLSchema"/>
  </ds:schemaRefs>
</ds:datastoreItem>
</file>

<file path=customXml/itemProps120.xml><?xml version="1.0" encoding="utf-8"?>
<ds:datastoreItem xmlns:ds="http://schemas.openxmlformats.org/officeDocument/2006/customXml" ds:itemID="{945E32C5-C4F6-4084-AFE0-77426B9B4A32}">
  <ds:schemaRefs>
    <ds:schemaRef ds:uri="http://www.w3.org/2001/XMLSchema"/>
  </ds:schemaRefs>
</ds:datastoreItem>
</file>

<file path=customXml/itemProps121.xml><?xml version="1.0" encoding="utf-8"?>
<ds:datastoreItem xmlns:ds="http://schemas.openxmlformats.org/officeDocument/2006/customXml" ds:itemID="{F79E6DB4-0F4F-4AF1-B8E1-2EDF094F8F88}">
  <ds:schemaRefs>
    <ds:schemaRef ds:uri="http://www.w3.org/2001/XMLSchema"/>
  </ds:schemaRefs>
</ds:datastoreItem>
</file>

<file path=customXml/itemProps122.xml><?xml version="1.0" encoding="utf-8"?>
<ds:datastoreItem xmlns:ds="http://schemas.openxmlformats.org/officeDocument/2006/customXml" ds:itemID="{AA1071F4-25EF-4164-A19A-9F46B98E940D}">
  <ds:schemaRefs>
    <ds:schemaRef ds:uri="http://www.w3.org/2001/XMLSchema"/>
  </ds:schemaRefs>
</ds:datastoreItem>
</file>

<file path=customXml/itemProps123.xml><?xml version="1.0" encoding="utf-8"?>
<ds:datastoreItem xmlns:ds="http://schemas.openxmlformats.org/officeDocument/2006/customXml" ds:itemID="{565409DD-451C-4DEC-A61F-FAFB5DC79558}">
  <ds:schemaRefs>
    <ds:schemaRef ds:uri="http://www.w3.org/2001/XMLSchema"/>
  </ds:schemaRefs>
</ds:datastoreItem>
</file>

<file path=customXml/itemProps124.xml><?xml version="1.0" encoding="utf-8"?>
<ds:datastoreItem xmlns:ds="http://schemas.openxmlformats.org/officeDocument/2006/customXml" ds:itemID="{4A8EF070-B7A1-4D20-AA54-61F173CA2706}">
  <ds:schemaRefs>
    <ds:schemaRef ds:uri="http://www.w3.org/2001/XMLSchema"/>
  </ds:schemaRefs>
</ds:datastoreItem>
</file>

<file path=customXml/itemProps125.xml><?xml version="1.0" encoding="utf-8"?>
<ds:datastoreItem xmlns:ds="http://schemas.openxmlformats.org/officeDocument/2006/customXml" ds:itemID="{8B80F716-8A2D-4E75-BC80-C98B709E0C71}">
  <ds:schemaRefs>
    <ds:schemaRef ds:uri="http://www.w3.org/2001/XMLSchema"/>
  </ds:schemaRefs>
</ds:datastoreItem>
</file>

<file path=customXml/itemProps126.xml><?xml version="1.0" encoding="utf-8"?>
<ds:datastoreItem xmlns:ds="http://schemas.openxmlformats.org/officeDocument/2006/customXml" ds:itemID="{F15AE612-31FC-40A4-8837-D537F61187FF}">
  <ds:schemaRefs>
    <ds:schemaRef ds:uri="http://www.w3.org/2001/XMLSchema"/>
  </ds:schemaRefs>
</ds:datastoreItem>
</file>

<file path=customXml/itemProps127.xml><?xml version="1.0" encoding="utf-8"?>
<ds:datastoreItem xmlns:ds="http://schemas.openxmlformats.org/officeDocument/2006/customXml" ds:itemID="{02EDAAD7-30B6-4ACD-BA32-F10318B4E3BB}">
  <ds:schemaRefs>
    <ds:schemaRef ds:uri="http://www.w3.org/2001/XMLSchema"/>
  </ds:schemaRefs>
</ds:datastoreItem>
</file>

<file path=customXml/itemProps128.xml><?xml version="1.0" encoding="utf-8"?>
<ds:datastoreItem xmlns:ds="http://schemas.openxmlformats.org/officeDocument/2006/customXml" ds:itemID="{C41181A3-BF44-4324-AECB-875CE9EE15F3}">
  <ds:schemaRefs>
    <ds:schemaRef ds:uri="http://www.w3.org/2001/XMLSchema"/>
  </ds:schemaRefs>
</ds:datastoreItem>
</file>

<file path=customXml/itemProps129.xml><?xml version="1.0" encoding="utf-8"?>
<ds:datastoreItem xmlns:ds="http://schemas.openxmlformats.org/officeDocument/2006/customXml" ds:itemID="{ED08CD19-3202-4159-9C23-BDB875FF8B29}">
  <ds:schemaRefs>
    <ds:schemaRef ds:uri="http://www.w3.org/2001/XMLSchema"/>
  </ds:schemaRefs>
</ds:datastoreItem>
</file>

<file path=customXml/itemProps13.xml><?xml version="1.0" encoding="utf-8"?>
<ds:datastoreItem xmlns:ds="http://schemas.openxmlformats.org/officeDocument/2006/customXml" ds:itemID="{D0469867-7F77-4C08-BA47-F13117968712}">
  <ds:schemaRefs>
    <ds:schemaRef ds:uri="http://www.w3.org/2001/XMLSchema"/>
  </ds:schemaRefs>
</ds:datastoreItem>
</file>

<file path=customXml/itemProps130.xml><?xml version="1.0" encoding="utf-8"?>
<ds:datastoreItem xmlns:ds="http://schemas.openxmlformats.org/officeDocument/2006/customXml" ds:itemID="{BD7E9302-8AE0-4560-A674-FDD0D8F7A5AD}">
  <ds:schemaRefs>
    <ds:schemaRef ds:uri="http://www.w3.org/2001/XMLSchema"/>
  </ds:schemaRefs>
</ds:datastoreItem>
</file>

<file path=customXml/itemProps131.xml><?xml version="1.0" encoding="utf-8"?>
<ds:datastoreItem xmlns:ds="http://schemas.openxmlformats.org/officeDocument/2006/customXml" ds:itemID="{ED525141-5ACC-4F8C-ABD4-201A699A5F61}">
  <ds:schemaRefs>
    <ds:schemaRef ds:uri="http://www.w3.org/2001/XMLSchema"/>
  </ds:schemaRefs>
</ds:datastoreItem>
</file>

<file path=customXml/itemProps132.xml><?xml version="1.0" encoding="utf-8"?>
<ds:datastoreItem xmlns:ds="http://schemas.openxmlformats.org/officeDocument/2006/customXml" ds:itemID="{195FA1B4-5F2B-4841-AA39-280E1384A90E}">
  <ds:schemaRefs>
    <ds:schemaRef ds:uri="http://www.w3.org/2001/XMLSchema"/>
  </ds:schemaRefs>
</ds:datastoreItem>
</file>

<file path=customXml/itemProps133.xml><?xml version="1.0" encoding="utf-8"?>
<ds:datastoreItem xmlns:ds="http://schemas.openxmlformats.org/officeDocument/2006/customXml" ds:itemID="{492FC0CD-A4A9-401E-847E-C8E616AD5CF1}">
  <ds:schemaRefs>
    <ds:schemaRef ds:uri="http://www.w3.org/2001/XMLSchema"/>
  </ds:schemaRefs>
</ds:datastoreItem>
</file>

<file path=customXml/itemProps134.xml><?xml version="1.0" encoding="utf-8"?>
<ds:datastoreItem xmlns:ds="http://schemas.openxmlformats.org/officeDocument/2006/customXml" ds:itemID="{BD5FAD33-8996-4B98-8C02-4A1550C6E017}">
  <ds:schemaRefs>
    <ds:schemaRef ds:uri="http://www.w3.org/2001/XMLSchema"/>
  </ds:schemaRefs>
</ds:datastoreItem>
</file>

<file path=customXml/itemProps135.xml><?xml version="1.0" encoding="utf-8"?>
<ds:datastoreItem xmlns:ds="http://schemas.openxmlformats.org/officeDocument/2006/customXml" ds:itemID="{72CFD61C-2DC6-4EB6-8012-BA924D679E06}">
  <ds:schemaRefs>
    <ds:schemaRef ds:uri="http://www.w3.org/2001/XMLSchema"/>
  </ds:schemaRefs>
</ds:datastoreItem>
</file>

<file path=customXml/itemProps136.xml><?xml version="1.0" encoding="utf-8"?>
<ds:datastoreItem xmlns:ds="http://schemas.openxmlformats.org/officeDocument/2006/customXml" ds:itemID="{B5EE003F-AACE-4CCD-AE5E-C319AB398FB9}">
  <ds:schemaRefs>
    <ds:schemaRef ds:uri="http://www.w3.org/2001/XMLSchema"/>
  </ds:schemaRefs>
</ds:datastoreItem>
</file>

<file path=customXml/itemProps137.xml><?xml version="1.0" encoding="utf-8"?>
<ds:datastoreItem xmlns:ds="http://schemas.openxmlformats.org/officeDocument/2006/customXml" ds:itemID="{7F37BE89-DB5D-4AC8-95C5-45BEF09F14EC}">
  <ds:schemaRefs>
    <ds:schemaRef ds:uri="http://www.w3.org/2001/XMLSchema"/>
  </ds:schemaRefs>
</ds:datastoreItem>
</file>

<file path=customXml/itemProps138.xml><?xml version="1.0" encoding="utf-8"?>
<ds:datastoreItem xmlns:ds="http://schemas.openxmlformats.org/officeDocument/2006/customXml" ds:itemID="{89DBD08F-930D-4FA3-ACBF-D381226AB6E4}">
  <ds:schemaRefs>
    <ds:schemaRef ds:uri="http://www.w3.org/2001/XMLSchema"/>
  </ds:schemaRefs>
</ds:datastoreItem>
</file>

<file path=customXml/itemProps139.xml><?xml version="1.0" encoding="utf-8"?>
<ds:datastoreItem xmlns:ds="http://schemas.openxmlformats.org/officeDocument/2006/customXml" ds:itemID="{DD920F83-0E98-4EB9-82F0-D951F9CBE23D}">
  <ds:schemaRefs>
    <ds:schemaRef ds:uri="http://www.w3.org/2001/XMLSchema"/>
  </ds:schemaRefs>
</ds:datastoreItem>
</file>

<file path=customXml/itemProps14.xml><?xml version="1.0" encoding="utf-8"?>
<ds:datastoreItem xmlns:ds="http://schemas.openxmlformats.org/officeDocument/2006/customXml" ds:itemID="{A3CD4C50-97C5-4A13-A5A2-9AD0815BCA0D}">
  <ds:schemaRefs>
    <ds:schemaRef ds:uri="http://www.w3.org/2001/XMLSchema"/>
  </ds:schemaRefs>
</ds:datastoreItem>
</file>

<file path=customXml/itemProps140.xml><?xml version="1.0" encoding="utf-8"?>
<ds:datastoreItem xmlns:ds="http://schemas.openxmlformats.org/officeDocument/2006/customXml" ds:itemID="{E5504793-1271-4022-BCB6-0BA4DBC2D81F}">
  <ds:schemaRefs>
    <ds:schemaRef ds:uri="http://www.w3.org/2001/XMLSchema"/>
  </ds:schemaRefs>
</ds:datastoreItem>
</file>

<file path=customXml/itemProps141.xml><?xml version="1.0" encoding="utf-8"?>
<ds:datastoreItem xmlns:ds="http://schemas.openxmlformats.org/officeDocument/2006/customXml" ds:itemID="{4870EA2B-3E9F-4FC4-928B-AAE6526BEC30}">
  <ds:schemaRefs>
    <ds:schemaRef ds:uri="http://www.w3.org/2001/XMLSchema"/>
  </ds:schemaRefs>
</ds:datastoreItem>
</file>

<file path=customXml/itemProps142.xml><?xml version="1.0" encoding="utf-8"?>
<ds:datastoreItem xmlns:ds="http://schemas.openxmlformats.org/officeDocument/2006/customXml" ds:itemID="{C4463173-EC99-467C-9A70-BD2BF1240458}">
  <ds:schemaRefs>
    <ds:schemaRef ds:uri="http://www.w3.org/2001/XMLSchema"/>
  </ds:schemaRefs>
</ds:datastoreItem>
</file>

<file path=customXml/itemProps143.xml><?xml version="1.0" encoding="utf-8"?>
<ds:datastoreItem xmlns:ds="http://schemas.openxmlformats.org/officeDocument/2006/customXml" ds:itemID="{F4497770-156D-4938-BA98-5B2E06CE31CC}">
  <ds:schemaRefs>
    <ds:schemaRef ds:uri="http://www.w3.org/2001/XMLSchema"/>
  </ds:schemaRefs>
</ds:datastoreItem>
</file>

<file path=customXml/itemProps144.xml><?xml version="1.0" encoding="utf-8"?>
<ds:datastoreItem xmlns:ds="http://schemas.openxmlformats.org/officeDocument/2006/customXml" ds:itemID="{C58E73D5-1D4F-4D67-B639-F12F056E86C3}">
  <ds:schemaRefs>
    <ds:schemaRef ds:uri="http://www.w3.org/2001/XMLSchema"/>
  </ds:schemaRefs>
</ds:datastoreItem>
</file>

<file path=customXml/itemProps145.xml><?xml version="1.0" encoding="utf-8"?>
<ds:datastoreItem xmlns:ds="http://schemas.openxmlformats.org/officeDocument/2006/customXml" ds:itemID="{C3CA6657-3670-4AF7-938A-A31BF3220247}">
  <ds:schemaRefs>
    <ds:schemaRef ds:uri="http://www.w3.org/2001/XMLSchema"/>
  </ds:schemaRefs>
</ds:datastoreItem>
</file>

<file path=customXml/itemProps146.xml><?xml version="1.0" encoding="utf-8"?>
<ds:datastoreItem xmlns:ds="http://schemas.openxmlformats.org/officeDocument/2006/customXml" ds:itemID="{45EA548E-B642-4A23-8208-FB88CCD6269A}">
  <ds:schemaRefs>
    <ds:schemaRef ds:uri="http://www.w3.org/2001/XMLSchema"/>
  </ds:schemaRefs>
</ds:datastoreItem>
</file>

<file path=customXml/itemProps147.xml><?xml version="1.0" encoding="utf-8"?>
<ds:datastoreItem xmlns:ds="http://schemas.openxmlformats.org/officeDocument/2006/customXml" ds:itemID="{5C5906CC-9577-46AE-A72B-F079BE5A9DF9}">
  <ds:schemaRefs>
    <ds:schemaRef ds:uri="http://www.w3.org/2001/XMLSchema"/>
  </ds:schemaRefs>
</ds:datastoreItem>
</file>

<file path=customXml/itemProps148.xml><?xml version="1.0" encoding="utf-8"?>
<ds:datastoreItem xmlns:ds="http://schemas.openxmlformats.org/officeDocument/2006/customXml" ds:itemID="{3ED5E383-240B-4F24-A7CC-F349B3A12CF6}">
  <ds:schemaRefs>
    <ds:schemaRef ds:uri="http://www.w3.org/2001/XMLSchema"/>
  </ds:schemaRefs>
</ds:datastoreItem>
</file>

<file path=customXml/itemProps15.xml><?xml version="1.0" encoding="utf-8"?>
<ds:datastoreItem xmlns:ds="http://schemas.openxmlformats.org/officeDocument/2006/customXml" ds:itemID="{7F519F32-07E3-42B5-945E-A2CA36632EB7}">
  <ds:schemaRefs>
    <ds:schemaRef ds:uri="http://www.w3.org/2001/XMLSchema"/>
  </ds:schemaRefs>
</ds:datastoreItem>
</file>

<file path=customXml/itemProps16.xml><?xml version="1.0" encoding="utf-8"?>
<ds:datastoreItem xmlns:ds="http://schemas.openxmlformats.org/officeDocument/2006/customXml" ds:itemID="{2A581436-BE8C-4096-836F-24974361762A}">
  <ds:schemaRefs>
    <ds:schemaRef ds:uri="http://www.w3.org/2001/XMLSchema"/>
  </ds:schemaRefs>
</ds:datastoreItem>
</file>

<file path=customXml/itemProps17.xml><?xml version="1.0" encoding="utf-8"?>
<ds:datastoreItem xmlns:ds="http://schemas.openxmlformats.org/officeDocument/2006/customXml" ds:itemID="{53BF8A3E-D6E2-4C9E-BA0D-7A0876A2C36A}">
  <ds:schemaRefs>
    <ds:schemaRef ds:uri="http://www.w3.org/2001/XMLSchema"/>
  </ds:schemaRefs>
</ds:datastoreItem>
</file>

<file path=customXml/itemProps18.xml><?xml version="1.0" encoding="utf-8"?>
<ds:datastoreItem xmlns:ds="http://schemas.openxmlformats.org/officeDocument/2006/customXml" ds:itemID="{15550D2E-77D5-4107-9EB9-5BD1AA00DE54}">
  <ds:schemaRefs>
    <ds:schemaRef ds:uri="http://www.w3.org/2001/XMLSchema"/>
  </ds:schemaRefs>
</ds:datastoreItem>
</file>

<file path=customXml/itemProps19.xml><?xml version="1.0" encoding="utf-8"?>
<ds:datastoreItem xmlns:ds="http://schemas.openxmlformats.org/officeDocument/2006/customXml" ds:itemID="{D45917E0-051C-4975-97AE-9908A00512ED}">
  <ds:schemaRefs>
    <ds:schemaRef ds:uri="http://www.w3.org/2001/XMLSchema"/>
  </ds:schemaRefs>
</ds:datastoreItem>
</file>

<file path=customXml/itemProps2.xml><?xml version="1.0" encoding="utf-8"?>
<ds:datastoreItem xmlns:ds="http://schemas.openxmlformats.org/officeDocument/2006/customXml" ds:itemID="{9A68FA2D-19A8-41BE-A7DA-CF9E2C91C1E2}">
  <ds:schemaRefs>
    <ds:schemaRef ds:uri="http://www.w3.org/2001/XMLSchema"/>
  </ds:schemaRefs>
</ds:datastoreItem>
</file>

<file path=customXml/itemProps20.xml><?xml version="1.0" encoding="utf-8"?>
<ds:datastoreItem xmlns:ds="http://schemas.openxmlformats.org/officeDocument/2006/customXml" ds:itemID="{4F8795E7-FDA5-4515-AF25-E37DF3EBB4BE}">
  <ds:schemaRefs>
    <ds:schemaRef ds:uri="http://www.w3.org/2001/XMLSchema"/>
  </ds:schemaRefs>
</ds:datastoreItem>
</file>

<file path=customXml/itemProps21.xml><?xml version="1.0" encoding="utf-8"?>
<ds:datastoreItem xmlns:ds="http://schemas.openxmlformats.org/officeDocument/2006/customXml" ds:itemID="{43FD868C-286B-42F8-9784-A8204B274F36}">
  <ds:schemaRefs>
    <ds:schemaRef ds:uri="http://www.w3.org/2001/XMLSchema"/>
  </ds:schemaRefs>
</ds:datastoreItem>
</file>

<file path=customXml/itemProps22.xml><?xml version="1.0" encoding="utf-8"?>
<ds:datastoreItem xmlns:ds="http://schemas.openxmlformats.org/officeDocument/2006/customXml" ds:itemID="{A91D9F9A-E0C0-40D9-91EE-83FC0ACBFB93}">
  <ds:schemaRefs>
    <ds:schemaRef ds:uri="http://www.w3.org/2001/XMLSchema"/>
  </ds:schemaRefs>
</ds:datastoreItem>
</file>

<file path=customXml/itemProps23.xml><?xml version="1.0" encoding="utf-8"?>
<ds:datastoreItem xmlns:ds="http://schemas.openxmlformats.org/officeDocument/2006/customXml" ds:itemID="{7514C59C-37A2-4548-8176-DEE012C681C8}">
  <ds:schemaRefs>
    <ds:schemaRef ds:uri="http://www.w3.org/2001/XMLSchema"/>
  </ds:schemaRefs>
</ds:datastoreItem>
</file>

<file path=customXml/itemProps24.xml><?xml version="1.0" encoding="utf-8"?>
<ds:datastoreItem xmlns:ds="http://schemas.openxmlformats.org/officeDocument/2006/customXml" ds:itemID="{B06F0990-77F0-4EB7-81D9-057B8021F2E2}">
  <ds:schemaRefs>
    <ds:schemaRef ds:uri="http://www.w3.org/2001/XMLSchema"/>
  </ds:schemaRefs>
</ds:datastoreItem>
</file>

<file path=customXml/itemProps25.xml><?xml version="1.0" encoding="utf-8"?>
<ds:datastoreItem xmlns:ds="http://schemas.openxmlformats.org/officeDocument/2006/customXml" ds:itemID="{2FBDB5A0-E5FC-46FA-B398-5C2BE7DC1CD4}">
  <ds:schemaRefs>
    <ds:schemaRef ds:uri="http://www.w3.org/2001/XMLSchema"/>
  </ds:schemaRefs>
</ds:datastoreItem>
</file>

<file path=customXml/itemProps26.xml><?xml version="1.0" encoding="utf-8"?>
<ds:datastoreItem xmlns:ds="http://schemas.openxmlformats.org/officeDocument/2006/customXml" ds:itemID="{152C4616-E904-4841-9523-90E33BB5990C}">
  <ds:schemaRefs>
    <ds:schemaRef ds:uri="http://www.w3.org/2001/XMLSchema"/>
  </ds:schemaRefs>
</ds:datastoreItem>
</file>

<file path=customXml/itemProps27.xml><?xml version="1.0" encoding="utf-8"?>
<ds:datastoreItem xmlns:ds="http://schemas.openxmlformats.org/officeDocument/2006/customXml" ds:itemID="{E7485816-CF09-4292-B35C-7065D99BEAC1}">
  <ds:schemaRefs>
    <ds:schemaRef ds:uri="http://www.w3.org/2001/XMLSchema"/>
  </ds:schemaRefs>
</ds:datastoreItem>
</file>

<file path=customXml/itemProps28.xml><?xml version="1.0" encoding="utf-8"?>
<ds:datastoreItem xmlns:ds="http://schemas.openxmlformats.org/officeDocument/2006/customXml" ds:itemID="{D9348C07-1E6B-4014-98CC-8BB85256C2E9}">
  <ds:schemaRefs>
    <ds:schemaRef ds:uri="http://www.w3.org/2001/XMLSchema"/>
  </ds:schemaRefs>
</ds:datastoreItem>
</file>

<file path=customXml/itemProps29.xml><?xml version="1.0" encoding="utf-8"?>
<ds:datastoreItem xmlns:ds="http://schemas.openxmlformats.org/officeDocument/2006/customXml" ds:itemID="{DBB30C88-CD65-462F-B924-FDEB7A0F09BD}">
  <ds:schemaRefs>
    <ds:schemaRef ds:uri="http://www.w3.org/2001/XMLSchema"/>
  </ds:schemaRefs>
</ds:datastoreItem>
</file>

<file path=customXml/itemProps3.xml><?xml version="1.0" encoding="utf-8"?>
<ds:datastoreItem xmlns:ds="http://schemas.openxmlformats.org/officeDocument/2006/customXml" ds:itemID="{E571E618-B32B-4FB0-BD5B-D83EAD2F7B68}">
  <ds:schemaRefs>
    <ds:schemaRef ds:uri="http://www.w3.org/2001/XMLSchema"/>
  </ds:schemaRefs>
</ds:datastoreItem>
</file>

<file path=customXml/itemProps30.xml><?xml version="1.0" encoding="utf-8"?>
<ds:datastoreItem xmlns:ds="http://schemas.openxmlformats.org/officeDocument/2006/customXml" ds:itemID="{7DA24DAB-60CD-40FC-95D9-38117BAB5CB6}">
  <ds:schemaRefs>
    <ds:schemaRef ds:uri="http://www.w3.org/2001/XMLSchema"/>
  </ds:schemaRefs>
</ds:datastoreItem>
</file>

<file path=customXml/itemProps31.xml><?xml version="1.0" encoding="utf-8"?>
<ds:datastoreItem xmlns:ds="http://schemas.openxmlformats.org/officeDocument/2006/customXml" ds:itemID="{7E948E62-F596-483D-A4CE-80E4B89FD9B1}">
  <ds:schemaRefs>
    <ds:schemaRef ds:uri="http://www.w3.org/2001/XMLSchema"/>
  </ds:schemaRefs>
</ds:datastoreItem>
</file>

<file path=customXml/itemProps32.xml><?xml version="1.0" encoding="utf-8"?>
<ds:datastoreItem xmlns:ds="http://schemas.openxmlformats.org/officeDocument/2006/customXml" ds:itemID="{EB215DF9-01BA-45C2-AD35-828BC7E93897}">
  <ds:schemaRefs>
    <ds:schemaRef ds:uri="http://www.w3.org/2001/XMLSchema"/>
  </ds:schemaRefs>
</ds:datastoreItem>
</file>

<file path=customXml/itemProps33.xml><?xml version="1.0" encoding="utf-8"?>
<ds:datastoreItem xmlns:ds="http://schemas.openxmlformats.org/officeDocument/2006/customXml" ds:itemID="{D920BC7D-0E74-416C-8543-B96BBED6515E}">
  <ds:schemaRefs>
    <ds:schemaRef ds:uri="http://www.w3.org/2001/XMLSchema"/>
  </ds:schemaRefs>
</ds:datastoreItem>
</file>

<file path=customXml/itemProps34.xml><?xml version="1.0" encoding="utf-8"?>
<ds:datastoreItem xmlns:ds="http://schemas.openxmlformats.org/officeDocument/2006/customXml" ds:itemID="{C17A04CA-92C5-4C8F-9263-B4A83E6E2390}">
  <ds:schemaRefs>
    <ds:schemaRef ds:uri="http://www.w3.org/2001/XMLSchema"/>
  </ds:schemaRefs>
</ds:datastoreItem>
</file>

<file path=customXml/itemProps35.xml><?xml version="1.0" encoding="utf-8"?>
<ds:datastoreItem xmlns:ds="http://schemas.openxmlformats.org/officeDocument/2006/customXml" ds:itemID="{18100396-EEAC-4869-ABA1-93DDC435D9E3}">
  <ds:schemaRefs>
    <ds:schemaRef ds:uri="http://www.w3.org/2001/XMLSchema"/>
  </ds:schemaRefs>
</ds:datastoreItem>
</file>

<file path=customXml/itemProps36.xml><?xml version="1.0" encoding="utf-8"?>
<ds:datastoreItem xmlns:ds="http://schemas.openxmlformats.org/officeDocument/2006/customXml" ds:itemID="{A433B477-A6A8-41C3-BA19-81B558BE96F6}">
  <ds:schemaRefs>
    <ds:schemaRef ds:uri="http://www.w3.org/2001/XMLSchema"/>
  </ds:schemaRefs>
</ds:datastoreItem>
</file>

<file path=customXml/itemProps37.xml><?xml version="1.0" encoding="utf-8"?>
<ds:datastoreItem xmlns:ds="http://schemas.openxmlformats.org/officeDocument/2006/customXml" ds:itemID="{010DCB56-5374-43C9-8CB3-EA2DBB62B635}">
  <ds:schemaRefs>
    <ds:schemaRef ds:uri="http://www.w3.org/2001/XMLSchema"/>
  </ds:schemaRefs>
</ds:datastoreItem>
</file>

<file path=customXml/itemProps38.xml><?xml version="1.0" encoding="utf-8"?>
<ds:datastoreItem xmlns:ds="http://schemas.openxmlformats.org/officeDocument/2006/customXml" ds:itemID="{FFCFF866-B782-462C-B23B-92E4218871E8}">
  <ds:schemaRefs>
    <ds:schemaRef ds:uri="http://www.w3.org/2001/XMLSchema"/>
  </ds:schemaRefs>
</ds:datastoreItem>
</file>

<file path=customXml/itemProps39.xml><?xml version="1.0" encoding="utf-8"?>
<ds:datastoreItem xmlns:ds="http://schemas.openxmlformats.org/officeDocument/2006/customXml" ds:itemID="{CBCDAA35-3887-4D0B-A127-26F02BD3F3B7}">
  <ds:schemaRefs>
    <ds:schemaRef ds:uri="http://www.w3.org/2001/XMLSchema"/>
  </ds:schemaRefs>
</ds:datastoreItem>
</file>

<file path=customXml/itemProps4.xml><?xml version="1.0" encoding="utf-8"?>
<ds:datastoreItem xmlns:ds="http://schemas.openxmlformats.org/officeDocument/2006/customXml" ds:itemID="{C0E53927-8872-4528-9AB2-FACC42C6B014}">
  <ds:schemaRefs>
    <ds:schemaRef ds:uri="http://www.w3.org/2001/XMLSchema"/>
  </ds:schemaRefs>
</ds:datastoreItem>
</file>

<file path=customXml/itemProps40.xml><?xml version="1.0" encoding="utf-8"?>
<ds:datastoreItem xmlns:ds="http://schemas.openxmlformats.org/officeDocument/2006/customXml" ds:itemID="{0EA09B45-5C3A-440B-82A2-F920EC556A50}">
  <ds:schemaRefs>
    <ds:schemaRef ds:uri="http://www.w3.org/2001/XMLSchema"/>
  </ds:schemaRefs>
</ds:datastoreItem>
</file>

<file path=customXml/itemProps41.xml><?xml version="1.0" encoding="utf-8"?>
<ds:datastoreItem xmlns:ds="http://schemas.openxmlformats.org/officeDocument/2006/customXml" ds:itemID="{F59C340D-4F57-43A3-B5CD-4712B5DB8E9D}">
  <ds:schemaRefs>
    <ds:schemaRef ds:uri="http://www.w3.org/2001/XMLSchema"/>
  </ds:schemaRefs>
</ds:datastoreItem>
</file>

<file path=customXml/itemProps42.xml><?xml version="1.0" encoding="utf-8"?>
<ds:datastoreItem xmlns:ds="http://schemas.openxmlformats.org/officeDocument/2006/customXml" ds:itemID="{F14CBA09-FEAF-404B-987F-1AB49AD0F098}">
  <ds:schemaRefs>
    <ds:schemaRef ds:uri="http://www.w3.org/2001/XMLSchema"/>
  </ds:schemaRefs>
</ds:datastoreItem>
</file>

<file path=customXml/itemProps43.xml><?xml version="1.0" encoding="utf-8"?>
<ds:datastoreItem xmlns:ds="http://schemas.openxmlformats.org/officeDocument/2006/customXml" ds:itemID="{DCAF5072-A438-4714-B024-46E790B86871}">
  <ds:schemaRefs>
    <ds:schemaRef ds:uri="http://www.w3.org/2001/XMLSchema"/>
  </ds:schemaRefs>
</ds:datastoreItem>
</file>

<file path=customXml/itemProps44.xml><?xml version="1.0" encoding="utf-8"?>
<ds:datastoreItem xmlns:ds="http://schemas.openxmlformats.org/officeDocument/2006/customXml" ds:itemID="{58D42C7F-C51A-4196-A564-FB7B576BC2EA}">
  <ds:schemaRefs>
    <ds:schemaRef ds:uri="http://www.w3.org/2001/XMLSchema"/>
  </ds:schemaRefs>
</ds:datastoreItem>
</file>

<file path=customXml/itemProps45.xml><?xml version="1.0" encoding="utf-8"?>
<ds:datastoreItem xmlns:ds="http://schemas.openxmlformats.org/officeDocument/2006/customXml" ds:itemID="{1D6D65ED-ED08-4A64-A69C-5771E8864810}">
  <ds:schemaRefs>
    <ds:schemaRef ds:uri="http://www.w3.org/2001/XMLSchema"/>
  </ds:schemaRefs>
</ds:datastoreItem>
</file>

<file path=customXml/itemProps46.xml><?xml version="1.0" encoding="utf-8"?>
<ds:datastoreItem xmlns:ds="http://schemas.openxmlformats.org/officeDocument/2006/customXml" ds:itemID="{5071CEB3-5C80-4DBF-AE51-491CFD3DFA23}">
  <ds:schemaRefs>
    <ds:schemaRef ds:uri="http://www.w3.org/2001/XMLSchema"/>
  </ds:schemaRefs>
</ds:datastoreItem>
</file>

<file path=customXml/itemProps47.xml><?xml version="1.0" encoding="utf-8"?>
<ds:datastoreItem xmlns:ds="http://schemas.openxmlformats.org/officeDocument/2006/customXml" ds:itemID="{3B15A1B3-1D28-4C73-AE56-27F458C0E8B2}">
  <ds:schemaRefs>
    <ds:schemaRef ds:uri="http://www.w3.org/2001/XMLSchema"/>
  </ds:schemaRefs>
</ds:datastoreItem>
</file>

<file path=customXml/itemProps48.xml><?xml version="1.0" encoding="utf-8"?>
<ds:datastoreItem xmlns:ds="http://schemas.openxmlformats.org/officeDocument/2006/customXml" ds:itemID="{2BEC89F6-AC8C-427D-ACB6-641B828E724F}">
  <ds:schemaRefs>
    <ds:schemaRef ds:uri="http://www.w3.org/2001/XMLSchema"/>
  </ds:schemaRefs>
</ds:datastoreItem>
</file>

<file path=customXml/itemProps49.xml><?xml version="1.0" encoding="utf-8"?>
<ds:datastoreItem xmlns:ds="http://schemas.openxmlformats.org/officeDocument/2006/customXml" ds:itemID="{699DFA99-7CB5-492E-8628-3897AAFCF811}">
  <ds:schemaRefs>
    <ds:schemaRef ds:uri="http://www.w3.org/2001/XMLSchema"/>
  </ds:schemaRefs>
</ds:datastoreItem>
</file>

<file path=customXml/itemProps5.xml><?xml version="1.0" encoding="utf-8"?>
<ds:datastoreItem xmlns:ds="http://schemas.openxmlformats.org/officeDocument/2006/customXml" ds:itemID="{E39B11E5-077D-4BBF-AF63-E8B8A6D036DB}">
  <ds:schemaRefs>
    <ds:schemaRef ds:uri="http://www.w3.org/2001/XMLSchema"/>
  </ds:schemaRefs>
</ds:datastoreItem>
</file>

<file path=customXml/itemProps50.xml><?xml version="1.0" encoding="utf-8"?>
<ds:datastoreItem xmlns:ds="http://schemas.openxmlformats.org/officeDocument/2006/customXml" ds:itemID="{6B1F5878-E454-48B9-AE28-12E9657CE09F}">
  <ds:schemaRefs>
    <ds:schemaRef ds:uri="http://www.w3.org/2001/XMLSchema"/>
  </ds:schemaRefs>
</ds:datastoreItem>
</file>

<file path=customXml/itemProps51.xml><?xml version="1.0" encoding="utf-8"?>
<ds:datastoreItem xmlns:ds="http://schemas.openxmlformats.org/officeDocument/2006/customXml" ds:itemID="{5FC8AD33-3A86-4DCF-AE6B-3071D443C944}">
  <ds:schemaRefs>
    <ds:schemaRef ds:uri="http://www.w3.org/2001/XMLSchema"/>
  </ds:schemaRefs>
</ds:datastoreItem>
</file>

<file path=customXml/itemProps52.xml><?xml version="1.0" encoding="utf-8"?>
<ds:datastoreItem xmlns:ds="http://schemas.openxmlformats.org/officeDocument/2006/customXml" ds:itemID="{B3404B29-B12B-4AD6-9600-2326122AA242}">
  <ds:schemaRefs>
    <ds:schemaRef ds:uri="http://www.w3.org/2001/XMLSchema"/>
  </ds:schemaRefs>
</ds:datastoreItem>
</file>

<file path=customXml/itemProps53.xml><?xml version="1.0" encoding="utf-8"?>
<ds:datastoreItem xmlns:ds="http://schemas.openxmlformats.org/officeDocument/2006/customXml" ds:itemID="{F1B18864-DD5F-475F-B43E-533AC977E410}">
  <ds:schemaRefs>
    <ds:schemaRef ds:uri="http://www.w3.org/2001/XMLSchema"/>
  </ds:schemaRefs>
</ds:datastoreItem>
</file>

<file path=customXml/itemProps54.xml><?xml version="1.0" encoding="utf-8"?>
<ds:datastoreItem xmlns:ds="http://schemas.openxmlformats.org/officeDocument/2006/customXml" ds:itemID="{12596248-0EEF-4097-BAA4-A15BD6DE9648}">
  <ds:schemaRefs>
    <ds:schemaRef ds:uri="http://www.w3.org/2001/XMLSchema"/>
  </ds:schemaRefs>
</ds:datastoreItem>
</file>

<file path=customXml/itemProps55.xml><?xml version="1.0" encoding="utf-8"?>
<ds:datastoreItem xmlns:ds="http://schemas.openxmlformats.org/officeDocument/2006/customXml" ds:itemID="{B7375EA9-EF59-48CD-8F94-0DD07CD91E50}">
  <ds:schemaRefs>
    <ds:schemaRef ds:uri="http://www.w3.org/2001/XMLSchema"/>
  </ds:schemaRefs>
</ds:datastoreItem>
</file>

<file path=customXml/itemProps56.xml><?xml version="1.0" encoding="utf-8"?>
<ds:datastoreItem xmlns:ds="http://schemas.openxmlformats.org/officeDocument/2006/customXml" ds:itemID="{EA56DF1C-E699-4B8D-81DA-12283D7DDD50}">
  <ds:schemaRefs>
    <ds:schemaRef ds:uri="http://www.w3.org/2001/XMLSchema"/>
  </ds:schemaRefs>
</ds:datastoreItem>
</file>

<file path=customXml/itemProps57.xml><?xml version="1.0" encoding="utf-8"?>
<ds:datastoreItem xmlns:ds="http://schemas.openxmlformats.org/officeDocument/2006/customXml" ds:itemID="{5FDF1299-A818-4942-A99A-6ACC56029410}">
  <ds:schemaRefs>
    <ds:schemaRef ds:uri="http://www.w3.org/2001/XMLSchema"/>
  </ds:schemaRefs>
</ds:datastoreItem>
</file>

<file path=customXml/itemProps58.xml><?xml version="1.0" encoding="utf-8"?>
<ds:datastoreItem xmlns:ds="http://schemas.openxmlformats.org/officeDocument/2006/customXml" ds:itemID="{951ABEEF-F159-44D7-AE4A-50CFA1415A36}">
  <ds:schemaRefs>
    <ds:schemaRef ds:uri="http://www.w3.org/2001/XMLSchema"/>
  </ds:schemaRefs>
</ds:datastoreItem>
</file>

<file path=customXml/itemProps59.xml><?xml version="1.0" encoding="utf-8"?>
<ds:datastoreItem xmlns:ds="http://schemas.openxmlformats.org/officeDocument/2006/customXml" ds:itemID="{13D7F2E5-4E81-406D-9D0E-E52857BE56E5}">
  <ds:schemaRefs>
    <ds:schemaRef ds:uri="http://www.w3.org/2001/XMLSchema"/>
  </ds:schemaRefs>
</ds:datastoreItem>
</file>

<file path=customXml/itemProps6.xml><?xml version="1.0" encoding="utf-8"?>
<ds:datastoreItem xmlns:ds="http://schemas.openxmlformats.org/officeDocument/2006/customXml" ds:itemID="{342181A4-8BE3-4EDA-BFC8-2F0D25E1A227}">
  <ds:schemaRefs>
    <ds:schemaRef ds:uri="http://www.w3.org/2001/XMLSchema"/>
  </ds:schemaRefs>
</ds:datastoreItem>
</file>

<file path=customXml/itemProps60.xml><?xml version="1.0" encoding="utf-8"?>
<ds:datastoreItem xmlns:ds="http://schemas.openxmlformats.org/officeDocument/2006/customXml" ds:itemID="{6ADCAC67-3F1D-4007-983F-762BE2D4201E}">
  <ds:schemaRefs>
    <ds:schemaRef ds:uri="http://www.w3.org/2001/XMLSchema"/>
  </ds:schemaRefs>
</ds:datastoreItem>
</file>

<file path=customXml/itemProps61.xml><?xml version="1.0" encoding="utf-8"?>
<ds:datastoreItem xmlns:ds="http://schemas.openxmlformats.org/officeDocument/2006/customXml" ds:itemID="{DA0D7262-3614-4B9F-9EAE-9BE63229446B}">
  <ds:schemaRefs>
    <ds:schemaRef ds:uri="http://www.w3.org/2001/XMLSchema"/>
  </ds:schemaRefs>
</ds:datastoreItem>
</file>

<file path=customXml/itemProps62.xml><?xml version="1.0" encoding="utf-8"?>
<ds:datastoreItem xmlns:ds="http://schemas.openxmlformats.org/officeDocument/2006/customXml" ds:itemID="{46760DC7-3852-4A76-A565-7C6D15F74909}">
  <ds:schemaRefs>
    <ds:schemaRef ds:uri="http://www.w3.org/2001/XMLSchema"/>
  </ds:schemaRefs>
</ds:datastoreItem>
</file>

<file path=customXml/itemProps63.xml><?xml version="1.0" encoding="utf-8"?>
<ds:datastoreItem xmlns:ds="http://schemas.openxmlformats.org/officeDocument/2006/customXml" ds:itemID="{5B031F8F-49EC-47A9-A5AC-FFE3DC9E5A05}">
  <ds:schemaRefs>
    <ds:schemaRef ds:uri="http://www.w3.org/2001/XMLSchema"/>
  </ds:schemaRefs>
</ds:datastoreItem>
</file>

<file path=customXml/itemProps64.xml><?xml version="1.0" encoding="utf-8"?>
<ds:datastoreItem xmlns:ds="http://schemas.openxmlformats.org/officeDocument/2006/customXml" ds:itemID="{CECC2B06-B96D-401F-910E-06ACE8ED91D9}">
  <ds:schemaRefs>
    <ds:schemaRef ds:uri="http://www.w3.org/2001/XMLSchema"/>
  </ds:schemaRefs>
</ds:datastoreItem>
</file>

<file path=customXml/itemProps65.xml><?xml version="1.0" encoding="utf-8"?>
<ds:datastoreItem xmlns:ds="http://schemas.openxmlformats.org/officeDocument/2006/customXml" ds:itemID="{59FF60E1-E3A5-48EE-9FC1-39A09AF817D4}">
  <ds:schemaRefs>
    <ds:schemaRef ds:uri="http://www.w3.org/2001/XMLSchema"/>
  </ds:schemaRefs>
</ds:datastoreItem>
</file>

<file path=customXml/itemProps66.xml><?xml version="1.0" encoding="utf-8"?>
<ds:datastoreItem xmlns:ds="http://schemas.openxmlformats.org/officeDocument/2006/customXml" ds:itemID="{CD83F068-CFFC-4A56-8F60-DBF5F07AEAFA}">
  <ds:schemaRefs>
    <ds:schemaRef ds:uri="http://www.w3.org/2001/XMLSchema"/>
  </ds:schemaRefs>
</ds:datastoreItem>
</file>

<file path=customXml/itemProps67.xml><?xml version="1.0" encoding="utf-8"?>
<ds:datastoreItem xmlns:ds="http://schemas.openxmlformats.org/officeDocument/2006/customXml" ds:itemID="{416478AC-B164-41F3-8B24-BDB0ABB2414A}">
  <ds:schemaRefs>
    <ds:schemaRef ds:uri="http://www.w3.org/2001/XMLSchema"/>
  </ds:schemaRefs>
</ds:datastoreItem>
</file>

<file path=customXml/itemProps68.xml><?xml version="1.0" encoding="utf-8"?>
<ds:datastoreItem xmlns:ds="http://schemas.openxmlformats.org/officeDocument/2006/customXml" ds:itemID="{D990E9DF-1A4E-4F2A-8121-BA08FBC8D985}">
  <ds:schemaRefs>
    <ds:schemaRef ds:uri="http://www.w3.org/2001/XMLSchema"/>
  </ds:schemaRefs>
</ds:datastoreItem>
</file>

<file path=customXml/itemProps69.xml><?xml version="1.0" encoding="utf-8"?>
<ds:datastoreItem xmlns:ds="http://schemas.openxmlformats.org/officeDocument/2006/customXml" ds:itemID="{298E56BD-E4A9-4B2C-89B3-86B7C0EB7FE2}">
  <ds:schemaRefs>
    <ds:schemaRef ds:uri="http://www.w3.org/2001/XMLSchema"/>
  </ds:schemaRefs>
</ds:datastoreItem>
</file>

<file path=customXml/itemProps7.xml><?xml version="1.0" encoding="utf-8"?>
<ds:datastoreItem xmlns:ds="http://schemas.openxmlformats.org/officeDocument/2006/customXml" ds:itemID="{C738ED15-1E2E-440D-AC96-619C463D73F8}">
  <ds:schemaRefs>
    <ds:schemaRef ds:uri="http://www.w3.org/2001/XMLSchema"/>
  </ds:schemaRefs>
</ds:datastoreItem>
</file>

<file path=customXml/itemProps70.xml><?xml version="1.0" encoding="utf-8"?>
<ds:datastoreItem xmlns:ds="http://schemas.openxmlformats.org/officeDocument/2006/customXml" ds:itemID="{1B56CE09-FC08-4885-AE1B-F340A9EB0ACA}">
  <ds:schemaRefs>
    <ds:schemaRef ds:uri="http://www.w3.org/2001/XMLSchema"/>
  </ds:schemaRefs>
</ds:datastoreItem>
</file>

<file path=customXml/itemProps71.xml><?xml version="1.0" encoding="utf-8"?>
<ds:datastoreItem xmlns:ds="http://schemas.openxmlformats.org/officeDocument/2006/customXml" ds:itemID="{2C3128B0-0F40-4AE0-B6BE-6AC9AD17594A}">
  <ds:schemaRefs>
    <ds:schemaRef ds:uri="http://www.w3.org/2001/XMLSchema"/>
  </ds:schemaRefs>
</ds:datastoreItem>
</file>

<file path=customXml/itemProps72.xml><?xml version="1.0" encoding="utf-8"?>
<ds:datastoreItem xmlns:ds="http://schemas.openxmlformats.org/officeDocument/2006/customXml" ds:itemID="{24D0C25D-1662-4AAA-8B72-882D4C7923F2}">
  <ds:schemaRefs>
    <ds:schemaRef ds:uri="http://www.w3.org/2001/XMLSchema"/>
  </ds:schemaRefs>
</ds:datastoreItem>
</file>

<file path=customXml/itemProps73.xml><?xml version="1.0" encoding="utf-8"?>
<ds:datastoreItem xmlns:ds="http://schemas.openxmlformats.org/officeDocument/2006/customXml" ds:itemID="{6976FD9E-361B-4502-B047-FD558B6F42E4}">
  <ds:schemaRefs>
    <ds:schemaRef ds:uri="http://www.w3.org/2001/XMLSchema"/>
  </ds:schemaRefs>
</ds:datastoreItem>
</file>

<file path=customXml/itemProps74.xml><?xml version="1.0" encoding="utf-8"?>
<ds:datastoreItem xmlns:ds="http://schemas.openxmlformats.org/officeDocument/2006/customXml" ds:itemID="{DA5B2735-BFDC-400D-A741-5D115209B66D}">
  <ds:schemaRefs>
    <ds:schemaRef ds:uri="http://www.w3.org/2001/XMLSchema"/>
  </ds:schemaRefs>
</ds:datastoreItem>
</file>

<file path=customXml/itemProps75.xml><?xml version="1.0" encoding="utf-8"?>
<ds:datastoreItem xmlns:ds="http://schemas.openxmlformats.org/officeDocument/2006/customXml" ds:itemID="{ED729A4F-17E5-43CD-83FA-9984AC7D0FB4}">
  <ds:schemaRefs>
    <ds:schemaRef ds:uri="http://www.w3.org/2001/XMLSchema"/>
  </ds:schemaRefs>
</ds:datastoreItem>
</file>

<file path=customXml/itemProps76.xml><?xml version="1.0" encoding="utf-8"?>
<ds:datastoreItem xmlns:ds="http://schemas.openxmlformats.org/officeDocument/2006/customXml" ds:itemID="{6271BEF7-E2C9-4F83-AD13-97297EF11C57}">
  <ds:schemaRefs>
    <ds:schemaRef ds:uri="http://www.w3.org/2001/XMLSchema"/>
  </ds:schemaRefs>
</ds:datastoreItem>
</file>

<file path=customXml/itemProps77.xml><?xml version="1.0" encoding="utf-8"?>
<ds:datastoreItem xmlns:ds="http://schemas.openxmlformats.org/officeDocument/2006/customXml" ds:itemID="{E917FBD8-6C97-4CD7-97F4-1E1500CE9A9C}">
  <ds:schemaRefs>
    <ds:schemaRef ds:uri="http://www.w3.org/2001/XMLSchema"/>
  </ds:schemaRefs>
</ds:datastoreItem>
</file>

<file path=customXml/itemProps78.xml><?xml version="1.0" encoding="utf-8"?>
<ds:datastoreItem xmlns:ds="http://schemas.openxmlformats.org/officeDocument/2006/customXml" ds:itemID="{E3C83210-83F3-4052-93A1-34C0F01E9190}">
  <ds:schemaRefs>
    <ds:schemaRef ds:uri="http://www.w3.org/2001/XMLSchema"/>
  </ds:schemaRefs>
</ds:datastoreItem>
</file>

<file path=customXml/itemProps79.xml><?xml version="1.0" encoding="utf-8"?>
<ds:datastoreItem xmlns:ds="http://schemas.openxmlformats.org/officeDocument/2006/customXml" ds:itemID="{9D125730-63B3-4611-99E5-A47E22D5544D}">
  <ds:schemaRefs>
    <ds:schemaRef ds:uri="http://www.w3.org/2001/XMLSchema"/>
  </ds:schemaRefs>
</ds:datastoreItem>
</file>

<file path=customXml/itemProps8.xml><?xml version="1.0" encoding="utf-8"?>
<ds:datastoreItem xmlns:ds="http://schemas.openxmlformats.org/officeDocument/2006/customXml" ds:itemID="{3C5037D8-1C10-48FC-B574-3E2A96303063}">
  <ds:schemaRefs>
    <ds:schemaRef ds:uri="http://www.w3.org/2001/XMLSchema"/>
  </ds:schemaRefs>
</ds:datastoreItem>
</file>

<file path=customXml/itemProps80.xml><?xml version="1.0" encoding="utf-8"?>
<ds:datastoreItem xmlns:ds="http://schemas.openxmlformats.org/officeDocument/2006/customXml" ds:itemID="{E4CF58FF-8B25-476F-8B2F-439CAFE774DB}">
  <ds:schemaRefs>
    <ds:schemaRef ds:uri="http://www.w3.org/2001/XMLSchema"/>
  </ds:schemaRefs>
</ds:datastoreItem>
</file>

<file path=customXml/itemProps81.xml><?xml version="1.0" encoding="utf-8"?>
<ds:datastoreItem xmlns:ds="http://schemas.openxmlformats.org/officeDocument/2006/customXml" ds:itemID="{98011012-FFBA-4B95-ADFA-A0566A159E23}">
  <ds:schemaRefs>
    <ds:schemaRef ds:uri="http://www.w3.org/2001/XMLSchema"/>
  </ds:schemaRefs>
</ds:datastoreItem>
</file>

<file path=customXml/itemProps82.xml><?xml version="1.0" encoding="utf-8"?>
<ds:datastoreItem xmlns:ds="http://schemas.openxmlformats.org/officeDocument/2006/customXml" ds:itemID="{9B333AB5-3357-4D07-93E0-A8BB3B59721F}">
  <ds:schemaRefs>
    <ds:schemaRef ds:uri="http://www.w3.org/2001/XMLSchema"/>
  </ds:schemaRefs>
</ds:datastoreItem>
</file>

<file path=customXml/itemProps83.xml><?xml version="1.0" encoding="utf-8"?>
<ds:datastoreItem xmlns:ds="http://schemas.openxmlformats.org/officeDocument/2006/customXml" ds:itemID="{3B01AB26-0D54-4113-B422-661364B3EFF4}">
  <ds:schemaRefs>
    <ds:schemaRef ds:uri="http://www.w3.org/2001/XMLSchema"/>
  </ds:schemaRefs>
</ds:datastoreItem>
</file>

<file path=customXml/itemProps84.xml><?xml version="1.0" encoding="utf-8"?>
<ds:datastoreItem xmlns:ds="http://schemas.openxmlformats.org/officeDocument/2006/customXml" ds:itemID="{4E18DFB7-AF42-4887-A653-6AE4E129405F}">
  <ds:schemaRefs>
    <ds:schemaRef ds:uri="http://www.w3.org/2001/XMLSchema"/>
  </ds:schemaRefs>
</ds:datastoreItem>
</file>

<file path=customXml/itemProps85.xml><?xml version="1.0" encoding="utf-8"?>
<ds:datastoreItem xmlns:ds="http://schemas.openxmlformats.org/officeDocument/2006/customXml" ds:itemID="{908A442A-272A-4084-8BFF-86F399EE53D1}">
  <ds:schemaRefs>
    <ds:schemaRef ds:uri="http://www.w3.org/2001/XMLSchema"/>
  </ds:schemaRefs>
</ds:datastoreItem>
</file>

<file path=customXml/itemProps86.xml><?xml version="1.0" encoding="utf-8"?>
<ds:datastoreItem xmlns:ds="http://schemas.openxmlformats.org/officeDocument/2006/customXml" ds:itemID="{B13F0A1A-DB3B-471A-A8E5-9AAF7D9EE31C}">
  <ds:schemaRefs>
    <ds:schemaRef ds:uri="http://www.w3.org/2001/XMLSchema"/>
  </ds:schemaRefs>
</ds:datastoreItem>
</file>

<file path=customXml/itemProps87.xml><?xml version="1.0" encoding="utf-8"?>
<ds:datastoreItem xmlns:ds="http://schemas.openxmlformats.org/officeDocument/2006/customXml" ds:itemID="{6AF69E3B-DAF1-4406-B45A-42791D1D9DCB}">
  <ds:schemaRefs>
    <ds:schemaRef ds:uri="http://www.w3.org/2001/XMLSchema"/>
  </ds:schemaRefs>
</ds:datastoreItem>
</file>

<file path=customXml/itemProps88.xml><?xml version="1.0" encoding="utf-8"?>
<ds:datastoreItem xmlns:ds="http://schemas.openxmlformats.org/officeDocument/2006/customXml" ds:itemID="{9B5F137D-4CB9-4670-AA96-BB1DCA51AE80}">
  <ds:schemaRefs>
    <ds:schemaRef ds:uri="http://www.w3.org/2001/XMLSchema"/>
  </ds:schemaRefs>
</ds:datastoreItem>
</file>

<file path=customXml/itemProps89.xml><?xml version="1.0" encoding="utf-8"?>
<ds:datastoreItem xmlns:ds="http://schemas.openxmlformats.org/officeDocument/2006/customXml" ds:itemID="{4508F72A-98B2-49DB-B4C8-D9588EEE9031}">
  <ds:schemaRefs>
    <ds:schemaRef ds:uri="http://www.w3.org/2001/XMLSchema"/>
  </ds:schemaRefs>
</ds:datastoreItem>
</file>

<file path=customXml/itemProps9.xml><?xml version="1.0" encoding="utf-8"?>
<ds:datastoreItem xmlns:ds="http://schemas.openxmlformats.org/officeDocument/2006/customXml" ds:itemID="{86E9DB7A-C649-4675-B50A-1BE58C3421E5}">
  <ds:schemaRefs>
    <ds:schemaRef ds:uri="http://www.w3.org/2001/XMLSchema"/>
  </ds:schemaRefs>
</ds:datastoreItem>
</file>

<file path=customXml/itemProps90.xml><?xml version="1.0" encoding="utf-8"?>
<ds:datastoreItem xmlns:ds="http://schemas.openxmlformats.org/officeDocument/2006/customXml" ds:itemID="{58D5BD1F-730D-48A3-9292-FAC8A5BA36E5}">
  <ds:schemaRefs>
    <ds:schemaRef ds:uri="http://www.w3.org/2001/XMLSchema"/>
  </ds:schemaRefs>
</ds:datastoreItem>
</file>

<file path=customXml/itemProps91.xml><?xml version="1.0" encoding="utf-8"?>
<ds:datastoreItem xmlns:ds="http://schemas.openxmlformats.org/officeDocument/2006/customXml" ds:itemID="{A8AF85A5-8624-402F-BBEE-89D2344CA2F2}">
  <ds:schemaRefs>
    <ds:schemaRef ds:uri="http://www.w3.org/2001/XMLSchema"/>
  </ds:schemaRefs>
</ds:datastoreItem>
</file>

<file path=customXml/itemProps92.xml><?xml version="1.0" encoding="utf-8"?>
<ds:datastoreItem xmlns:ds="http://schemas.openxmlformats.org/officeDocument/2006/customXml" ds:itemID="{C0A9E082-695A-4227-A547-47002C970CDA}">
  <ds:schemaRefs>
    <ds:schemaRef ds:uri="http://www.w3.org/2001/XMLSchema"/>
  </ds:schemaRefs>
</ds:datastoreItem>
</file>

<file path=customXml/itemProps93.xml><?xml version="1.0" encoding="utf-8"?>
<ds:datastoreItem xmlns:ds="http://schemas.openxmlformats.org/officeDocument/2006/customXml" ds:itemID="{B91D2705-ACEF-4143-B997-7FA71253E366}">
  <ds:schemaRefs>
    <ds:schemaRef ds:uri="http://www.w3.org/2001/XMLSchema"/>
  </ds:schemaRefs>
</ds:datastoreItem>
</file>

<file path=customXml/itemProps94.xml><?xml version="1.0" encoding="utf-8"?>
<ds:datastoreItem xmlns:ds="http://schemas.openxmlformats.org/officeDocument/2006/customXml" ds:itemID="{36521F22-0186-4262-8998-4B3239F3A520}">
  <ds:schemaRefs>
    <ds:schemaRef ds:uri="http://www.w3.org/2001/XMLSchema"/>
  </ds:schemaRefs>
</ds:datastoreItem>
</file>

<file path=customXml/itemProps95.xml><?xml version="1.0" encoding="utf-8"?>
<ds:datastoreItem xmlns:ds="http://schemas.openxmlformats.org/officeDocument/2006/customXml" ds:itemID="{9AB6D5B8-A713-49FD-B8B6-C61EDC3C2D4F}">
  <ds:schemaRefs>
    <ds:schemaRef ds:uri="http://www.w3.org/2001/XMLSchema"/>
  </ds:schemaRefs>
</ds:datastoreItem>
</file>

<file path=customXml/itemProps96.xml><?xml version="1.0" encoding="utf-8"?>
<ds:datastoreItem xmlns:ds="http://schemas.openxmlformats.org/officeDocument/2006/customXml" ds:itemID="{1299DF95-54D3-4111-AA1A-41095A50159A}">
  <ds:schemaRefs>
    <ds:schemaRef ds:uri="http://www.w3.org/2001/XMLSchema"/>
  </ds:schemaRefs>
</ds:datastoreItem>
</file>

<file path=customXml/itemProps97.xml><?xml version="1.0" encoding="utf-8"?>
<ds:datastoreItem xmlns:ds="http://schemas.openxmlformats.org/officeDocument/2006/customXml" ds:itemID="{46E94B33-7348-4459-926B-BB099A7ABDD9}">
  <ds:schemaRefs>
    <ds:schemaRef ds:uri="http://www.w3.org/2001/XMLSchema"/>
  </ds:schemaRefs>
</ds:datastoreItem>
</file>

<file path=customXml/itemProps98.xml><?xml version="1.0" encoding="utf-8"?>
<ds:datastoreItem xmlns:ds="http://schemas.openxmlformats.org/officeDocument/2006/customXml" ds:itemID="{C52D72C1-E72A-4C7F-998F-111E5A6E1081}">
  <ds:schemaRefs>
    <ds:schemaRef ds:uri="http://www.w3.org/2001/XMLSchema"/>
  </ds:schemaRefs>
</ds:datastoreItem>
</file>

<file path=customXml/itemProps99.xml><?xml version="1.0" encoding="utf-8"?>
<ds:datastoreItem xmlns:ds="http://schemas.openxmlformats.org/officeDocument/2006/customXml" ds:itemID="{141B2937-7875-4AC8-9EAF-310928ACDCAC}">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MMC2021.Classic16x9</Template>
  <TotalTime>687</TotalTime>
  <Words>389</Words>
  <Application>Microsoft Office PowerPoint</Application>
  <PresentationFormat>Widescreen</PresentationFormat>
  <Paragraphs>28</Paragraphs>
  <Slides>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DIN OT</vt:lpstr>
      <vt:lpstr>Marsh McLennan</vt:lpstr>
      <vt:lpstr>2_Marsh McLennan</vt:lpstr>
      <vt:lpstr>Risk Analysis Charts</vt:lpstr>
      <vt:lpstr>FRAIS DE DÉFENSE EN MOYENNE PAR RÉCLAMATION</vt:lpstr>
      <vt:lpstr>INDEMNITÉ OU FRAIS DE DÉFENSE</vt:lpstr>
      <vt:lpstr>Réclamations par réclamant</vt:lpstr>
      <vt:lpstr>Réclamations par allégation</vt:lpstr>
      <vt:lpstr>PROFIL DES LIMITES</vt:lpstr>
      <vt:lpstr>EXEMPLE DE RÉCLAMATION : DÉFAUT DE FOURNIR UNE COUVERTURE ADÉQUATE</vt:lpstr>
    </vt:vector>
  </TitlesOfParts>
  <Company>Victor Insurance Managers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 English v2024.11</dc:creator>
  <cp:lastModifiedBy>Katikala, Antony</cp:lastModifiedBy>
  <cp:revision>17</cp:revision>
  <dcterms:created xsi:type="dcterms:W3CDTF">2024-11-22T17:30:20Z</dcterms:created>
  <dcterms:modified xsi:type="dcterms:W3CDTF">2024-12-19T19:16:50Z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MMC2021.Classic16x9</vt:lpwstr>
  </property>
  <property fmtid="{D5CDD505-2E9C-101B-9397-08002B2CF9AE}" pid="3" name="TemplateVersion">
    <vt:lpwstr>9.5</vt:lpwstr>
  </property>
  <property fmtid="{D5CDD505-2E9C-101B-9397-08002B2CF9AE}" pid="4" name="MMCOA_Template">
    <vt:lpwstr>MMC2021.Classic16x9</vt:lpwstr>
  </property>
  <property fmtid="{D5CDD505-2E9C-101B-9397-08002B2CF9AE}" pid="5" name="MSIP_Label_38f1469a-2c2a-4aee-b92b-090d4c5468ff_Enabled">
    <vt:lpwstr>true</vt:lpwstr>
  </property>
  <property fmtid="{D5CDD505-2E9C-101B-9397-08002B2CF9AE}" pid="6" name="MSIP_Label_38f1469a-2c2a-4aee-b92b-090d4c5468ff_SetDate">
    <vt:lpwstr>2021-07-02T13:15:21Z</vt:lpwstr>
  </property>
  <property fmtid="{D5CDD505-2E9C-101B-9397-08002B2CF9AE}" pid="7" name="MSIP_Label_38f1469a-2c2a-4aee-b92b-090d4c5468ff_Method">
    <vt:lpwstr>Standard</vt:lpwstr>
  </property>
  <property fmtid="{D5CDD505-2E9C-101B-9397-08002B2CF9AE}" pid="8" name="MSIP_Label_38f1469a-2c2a-4aee-b92b-090d4c5468ff_Name">
    <vt:lpwstr>Confidential - Unmarked</vt:lpwstr>
  </property>
  <property fmtid="{D5CDD505-2E9C-101B-9397-08002B2CF9AE}" pid="9" name="MSIP_Label_38f1469a-2c2a-4aee-b92b-090d4c5468ff_SiteId">
    <vt:lpwstr>2a6e6092-73e4-4752-b1a5-477a17f5056d</vt:lpwstr>
  </property>
  <property fmtid="{D5CDD505-2E9C-101B-9397-08002B2CF9AE}" pid="10" name="MSIP_Label_38f1469a-2c2a-4aee-b92b-090d4c5468ff_ActionId">
    <vt:lpwstr>fee3d5ec-cbbc-4475-ab57-9cca88af6bf1</vt:lpwstr>
  </property>
  <property fmtid="{D5CDD505-2E9C-101B-9397-08002B2CF9AE}" pid="11" name="MSIP_Label_38f1469a-2c2a-4aee-b92b-090d4c5468ff_ContentBits">
    <vt:lpwstr>0</vt:lpwstr>
  </property>
  <property fmtid="{D5CDD505-2E9C-101B-9397-08002B2CF9AE}" pid="12" name="MMCOA_UI_Language">
    <vt:lpwstr>en-GB</vt:lpwstr>
  </property>
  <property fmtid="{D5CDD505-2E9C-101B-9397-08002B2CF9AE}" pid="13" name="MMCOA_BaseCo">
    <vt:lpwstr>VIC</vt:lpwstr>
  </property>
  <property fmtid="{D5CDD505-2E9C-101B-9397-08002B2CF9AE}" pid="14" name="MMCOA_RegCo">
    <vt:lpwstr>667</vt:lpwstr>
  </property>
  <property fmtid="{D5CDD505-2E9C-101B-9397-08002B2CF9AE}" pid="15" name="MMCOA_Brand">
    <vt:lpwstr>MMC2021</vt:lpwstr>
  </property>
  <property fmtid="{D5CDD505-2E9C-101B-9397-08002B2CF9AE}" pid="16" name="MMCOA_FeatureSet">
    <vt:lpwstr>VIC_2024_v2</vt:lpwstr>
  </property>
  <property fmtid="{D5CDD505-2E9C-101B-9397-08002B2CF9AE}" pid="17" name="MMCOA_Language">
    <vt:lpwstr>en-CA</vt:lpwstr>
  </property>
  <property fmtid="{D5CDD505-2E9C-101B-9397-08002B2CF9AE}" pid="18" name="MMCOA_LanguageDateFormat">
    <vt:lpwstr>d MMMM yyyy</vt:lpwstr>
  </property>
  <property fmtid="{D5CDD505-2E9C-101B-9397-08002B2CF9AE}" pid="19" name="MMCOA_LanguageLocaleId">
    <vt:lpwstr>4105</vt:lpwstr>
  </property>
  <property fmtid="{D5CDD505-2E9C-101B-9397-08002B2CF9AE}" pid="20" name="MMCOA_CoverDigest">
    <vt:lpwstr>MMC2021;grad;VIC_GradientStyles_v2;vic-v-blue-cover;WHITE;LIGHT</vt:lpwstr>
  </property>
  <property fmtid="{D5CDD505-2E9C-101B-9397-08002B2CF9AE}" pid="21" name="MMCOA_FontSize">
    <vt:lpwstr>Medium</vt:lpwstr>
  </property>
  <property fmtid="{D5CDD505-2E9C-101B-9397-08002B2CF9AE}" pid="22" name="MMCOA_CoverImageID">
    <vt:lpwstr>764f252e-1cc5-498d-87f8-b4b2ef606a81</vt:lpwstr>
  </property>
</Properties>
</file>