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5"/>
  </p:notesMasterIdLst>
  <p:handoutMasterIdLst>
    <p:handoutMasterId r:id="rId156"/>
  </p:handoutMasterIdLst>
  <p:sldIdLst>
    <p:sldId id="256" r:id="rId151"/>
    <p:sldId id="266" r:id="rId152"/>
    <p:sldId id="269" r:id="rId153"/>
    <p:sldId id="273" r:id="rId154"/>
  </p:sldIdLst>
  <p:sldSz cx="12192000" cy="6858000"/>
  <p:notesSz cx="6858000" cy="9144000"/>
  <p:custDataLst>
    <p:custData r:id="rId5"/>
    <p:tags r:id="rId157"/>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presProps" Target="presProps.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viewProps" Target="viewProp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handoutMaster" Target="handoutMasters/handoutMaster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tags" Target="tags/tag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Réclamations avec frais de défense uniquement</c:v>
                </c:pt>
                <c:pt idx="1">
                  <c:v>Réclamations avec indemnité payée</c:v>
                </c:pt>
                <c:pt idx="2">
                  <c:v>Mixte pour toutes les réclamations</c:v>
                </c:pt>
              </c:strCache>
            </c:strRef>
          </c:cat>
          <c:val>
            <c:numRef>
              <c:f>Sheet1!$B$2:$B$4</c:f>
              <c:numCache>
                <c:formatCode>0</c:formatCode>
                <c:ptCount val="3"/>
                <c:pt idx="0">
                  <c:v>15612.210642201835</c:v>
                </c:pt>
                <c:pt idx="1">
                  <c:v>31782.058343057179</c:v>
                </c:pt>
                <c:pt idx="2">
                  <c:v>20175.121238063879</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b="0" i="0" u="none" strike="noStrike" kern="1200" baseline="0" dirty="0">
                    <a:solidFill>
                      <a:srgbClr val="002147">
                        <a:lumMod val="65000"/>
                        <a:lumOff val="35000"/>
                      </a:srgbClr>
                    </a:solidFill>
                    <a:latin typeface="DIN OT" panose="020B0504020201010104" pitchFamily="34" charset="0"/>
                  </a:rPr>
                  <a:t>Dollars Canadiens </a:t>
                </a:r>
                <a:r>
                  <a:rPr lang="en-CA" sz="1800" b="0" i="0" u="none" strike="noStrike" kern="1200" baseline="0" dirty="0">
                    <a:solidFill>
                      <a:srgbClr val="002147">
                        <a:lumMod val="65000"/>
                        <a:lumOff val="35000"/>
                      </a:srgbClr>
                    </a:solidFill>
                  </a:rPr>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Frais de défense uniquement</c:v>
                </c:pt>
                <c:pt idx="1">
                  <c:v>Indemnité incluant les frais de défense</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05/02/2025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35.xml"/><Relationship Id="rId13" Type="http://schemas.openxmlformats.org/officeDocument/2006/relationships/image" Target="../media/image6.png"/><Relationship Id="rId3" Type="http://schemas.openxmlformats.org/officeDocument/2006/relationships/customXml" Target="../../customXml/item58.xml"/><Relationship Id="rId7" Type="http://schemas.openxmlformats.org/officeDocument/2006/relationships/customXml" Target="../../customXml/item127.xml"/><Relationship Id="rId12" Type="http://schemas.openxmlformats.org/officeDocument/2006/relationships/image" Target="../media/image5.png"/><Relationship Id="rId2" Type="http://schemas.openxmlformats.org/officeDocument/2006/relationships/customXml" Target="../../customXml/item80.xml"/><Relationship Id="rId1" Type="http://schemas.openxmlformats.org/officeDocument/2006/relationships/customXml" Target="../../customXml/item97.xml"/><Relationship Id="rId6" Type="http://schemas.openxmlformats.org/officeDocument/2006/relationships/customXml" Target="../../customXml/item46.xml"/><Relationship Id="rId11" Type="http://schemas.openxmlformats.org/officeDocument/2006/relationships/image" Target="../media/image4.png"/><Relationship Id="rId5" Type="http://schemas.openxmlformats.org/officeDocument/2006/relationships/customXml" Target="../../customXml/item48.xml"/><Relationship Id="rId10" Type="http://schemas.openxmlformats.org/officeDocument/2006/relationships/image" Target="../media/image3.png"/><Relationship Id="rId4" Type="http://schemas.openxmlformats.org/officeDocument/2006/relationships/customXml" Target="../../customXml/item108.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9.xml"/><Relationship Id="rId7" Type="http://schemas.openxmlformats.org/officeDocument/2006/relationships/slideMaster" Target="../slideMasters/slideMaster1.xml"/><Relationship Id="rId2" Type="http://schemas.openxmlformats.org/officeDocument/2006/relationships/customXml" Target="../../customXml/item37.xml"/><Relationship Id="rId1" Type="http://schemas.openxmlformats.org/officeDocument/2006/relationships/customXml" Target="../../customXml/item67.xml"/><Relationship Id="rId6" Type="http://schemas.openxmlformats.org/officeDocument/2006/relationships/customXml" Target="../../customXml/item126.xml"/><Relationship Id="rId5" Type="http://schemas.openxmlformats.org/officeDocument/2006/relationships/customXml" Target="../../customXml/item56.xml"/><Relationship Id="rId4" Type="http://schemas.openxmlformats.org/officeDocument/2006/relationships/customXml" Target="../../customXml/item79.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74.xml"/><Relationship Id="rId13" Type="http://schemas.openxmlformats.org/officeDocument/2006/relationships/image" Target="../media/image6.png"/><Relationship Id="rId3" Type="http://schemas.openxmlformats.org/officeDocument/2006/relationships/customXml" Target="../../customXml/item32.xml"/><Relationship Id="rId7" Type="http://schemas.openxmlformats.org/officeDocument/2006/relationships/customXml" Target="../../customXml/item22.xml"/><Relationship Id="rId12" Type="http://schemas.openxmlformats.org/officeDocument/2006/relationships/image" Target="../media/image5.png"/><Relationship Id="rId2" Type="http://schemas.openxmlformats.org/officeDocument/2006/relationships/customXml" Target="../../customXml/item31.xml"/><Relationship Id="rId1" Type="http://schemas.openxmlformats.org/officeDocument/2006/relationships/customXml" Target="../../customXml/item34.xml"/><Relationship Id="rId6" Type="http://schemas.openxmlformats.org/officeDocument/2006/relationships/customXml" Target="../../customXml/item2.xml"/><Relationship Id="rId11" Type="http://schemas.openxmlformats.org/officeDocument/2006/relationships/image" Target="../media/image4.png"/><Relationship Id="rId5" Type="http://schemas.openxmlformats.org/officeDocument/2006/relationships/customXml" Target="../../customXml/item52.xml"/><Relationship Id="rId10" Type="http://schemas.openxmlformats.org/officeDocument/2006/relationships/image" Target="../media/image7.png"/><Relationship Id="rId4" Type="http://schemas.openxmlformats.org/officeDocument/2006/relationships/customXml" Target="../../customXml/item136.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69.xml"/><Relationship Id="rId2" Type="http://schemas.openxmlformats.org/officeDocument/2006/relationships/customXml" Target="../../customXml/item13.xml"/><Relationship Id="rId1" Type="http://schemas.openxmlformats.org/officeDocument/2006/relationships/customXml" Target="../../customXml/item100.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51.xml"/><Relationship Id="rId1" Type="http://schemas.openxmlformats.org/officeDocument/2006/relationships/customXml" Target="../../customXml/item7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30.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90.xml"/><Relationship Id="rId2" Type="http://schemas.openxmlformats.org/officeDocument/2006/relationships/customXml" Target="../../customXml/item76.xml"/><Relationship Id="rId1" Type="http://schemas.openxmlformats.org/officeDocument/2006/relationships/customXml" Target="../../customXml/item8.xml"/><Relationship Id="rId5" Type="http://schemas.openxmlformats.org/officeDocument/2006/relationships/slideMaster" Target="../slideMasters/slideMaster2.xml"/><Relationship Id="rId4" Type="http://schemas.openxmlformats.org/officeDocument/2006/relationships/customXml" Target="../../customXml/item98.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70.xml"/><Relationship Id="rId2" Type="http://schemas.openxmlformats.org/officeDocument/2006/relationships/customXml" Target="../../customXml/item54.xml"/><Relationship Id="rId1" Type="http://schemas.openxmlformats.org/officeDocument/2006/relationships/customXml" Target="../../customXml/item44.xml"/><Relationship Id="rId6" Type="http://schemas.openxmlformats.org/officeDocument/2006/relationships/slideMaster" Target="../slideMasters/slideMaster2.xml"/><Relationship Id="rId5" Type="http://schemas.openxmlformats.org/officeDocument/2006/relationships/customXml" Target="../../customXml/item120.xml"/><Relationship Id="rId4" Type="http://schemas.openxmlformats.org/officeDocument/2006/relationships/customXml" Target="../../customXml/item33.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65.xml"/><Relationship Id="rId7" Type="http://schemas.openxmlformats.org/officeDocument/2006/relationships/slideMaster" Target="../slideMasters/slideMaster2.xml"/><Relationship Id="rId2" Type="http://schemas.openxmlformats.org/officeDocument/2006/relationships/customXml" Target="../../customXml/item64.xml"/><Relationship Id="rId1" Type="http://schemas.openxmlformats.org/officeDocument/2006/relationships/customXml" Target="../../customXml/item45.xml"/><Relationship Id="rId6" Type="http://schemas.openxmlformats.org/officeDocument/2006/relationships/customXml" Target="../../customXml/item10.xml"/><Relationship Id="rId5" Type="http://schemas.openxmlformats.org/officeDocument/2006/relationships/customXml" Target="../../customXml/item139.xml"/><Relationship Id="rId4" Type="http://schemas.openxmlformats.org/officeDocument/2006/relationships/customXml" Target="../../customXml/item12.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135.xml"/><Relationship Id="rId2" Type="http://schemas.openxmlformats.org/officeDocument/2006/relationships/customXml" Target="../../customXml/item124.xml"/><Relationship Id="rId1" Type="http://schemas.openxmlformats.org/officeDocument/2006/relationships/customXml" Target="../../customXml/item147.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116.xml"/><Relationship Id="rId2" Type="http://schemas.openxmlformats.org/officeDocument/2006/relationships/customXml" Target="../../customXml/item111.xml"/><Relationship Id="rId1" Type="http://schemas.openxmlformats.org/officeDocument/2006/relationships/customXml" Target="../../customXml/item107.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104.xml"/><Relationship Id="rId2" Type="http://schemas.openxmlformats.org/officeDocument/2006/relationships/customXml" Target="../../customXml/item129.xml"/><Relationship Id="rId1" Type="http://schemas.openxmlformats.org/officeDocument/2006/relationships/customXml" Target="../../customXml/item78.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30.xml"/><Relationship Id="rId7" Type="http://schemas.openxmlformats.org/officeDocument/2006/relationships/slideMaster" Target="../slideMasters/slideMaster2.xml"/><Relationship Id="rId2" Type="http://schemas.openxmlformats.org/officeDocument/2006/relationships/customXml" Target="../../customXml/item20.xml"/><Relationship Id="rId1" Type="http://schemas.openxmlformats.org/officeDocument/2006/relationships/customXml" Target="../../customXml/item101.xml"/><Relationship Id="rId6" Type="http://schemas.openxmlformats.org/officeDocument/2006/relationships/customXml" Target="../../customXml/item4.xml"/><Relationship Id="rId5" Type="http://schemas.openxmlformats.org/officeDocument/2006/relationships/customXml" Target="../../customXml/item148.xml"/><Relationship Id="rId4" Type="http://schemas.openxmlformats.org/officeDocument/2006/relationships/customXml" Target="../../customXml/item82.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63.xml"/><Relationship Id="rId1" Type="http://schemas.openxmlformats.org/officeDocument/2006/relationships/customXml" Target="../../customXml/item1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28.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9.xml"/><Relationship Id="rId2" Type="http://schemas.openxmlformats.org/officeDocument/2006/relationships/customXml" Target="../../customXml/item7.xml"/><Relationship Id="rId1" Type="http://schemas.openxmlformats.org/officeDocument/2006/relationships/customXml" Target="../../customXml/item66.xml"/><Relationship Id="rId5" Type="http://schemas.openxmlformats.org/officeDocument/2006/relationships/slideMaster" Target="../slideMasters/slideMaster1.xml"/><Relationship Id="rId4" Type="http://schemas.openxmlformats.org/officeDocument/2006/relationships/customXml" Target="../../customXml/item115.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85.xml"/><Relationship Id="rId2" Type="http://schemas.openxmlformats.org/officeDocument/2006/relationships/customXml" Target="../../customXml/item122.xml"/><Relationship Id="rId1" Type="http://schemas.openxmlformats.org/officeDocument/2006/relationships/customXml" Target="../../customXml/item86.xml"/><Relationship Id="rId6" Type="http://schemas.openxmlformats.org/officeDocument/2006/relationships/slideMaster" Target="../slideMasters/slideMaster1.xml"/><Relationship Id="rId5" Type="http://schemas.openxmlformats.org/officeDocument/2006/relationships/customXml" Target="../../customXml/item81.xml"/><Relationship Id="rId4" Type="http://schemas.openxmlformats.org/officeDocument/2006/relationships/customXml" Target="../../customXml/item59.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131.xml"/><Relationship Id="rId7" Type="http://schemas.openxmlformats.org/officeDocument/2006/relationships/slideMaster" Target="../slideMasters/slideMaster1.xml"/><Relationship Id="rId2" Type="http://schemas.openxmlformats.org/officeDocument/2006/relationships/customXml" Target="../../customXml/item140.xml"/><Relationship Id="rId1" Type="http://schemas.openxmlformats.org/officeDocument/2006/relationships/customXml" Target="../../customXml/item40.xml"/><Relationship Id="rId6" Type="http://schemas.openxmlformats.org/officeDocument/2006/relationships/customXml" Target="../../customXml/item68.xml"/><Relationship Id="rId5" Type="http://schemas.openxmlformats.org/officeDocument/2006/relationships/customXml" Target="../../customXml/item9.xml"/><Relationship Id="rId4" Type="http://schemas.openxmlformats.org/officeDocument/2006/relationships/customXml" Target="../../customXml/item53.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50.xml"/><Relationship Id="rId2" Type="http://schemas.openxmlformats.org/officeDocument/2006/relationships/customXml" Target="../../customXml/item18.xml"/><Relationship Id="rId1" Type="http://schemas.openxmlformats.org/officeDocument/2006/relationships/customXml" Target="../../customXml/item96.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41.xml"/><Relationship Id="rId2" Type="http://schemas.openxmlformats.org/officeDocument/2006/relationships/customXml" Target="../../customXml/item144.xml"/><Relationship Id="rId1" Type="http://schemas.openxmlformats.org/officeDocument/2006/relationships/customXml" Target="../../customXml/item4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28.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88.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138.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42.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60.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1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4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61.xml"/><Relationship Id="rId1" Type="http://schemas.openxmlformats.org/officeDocument/2006/relationships/customXml" Target="../../customXml/item13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fr-FR" sz="2400" dirty="0">
                <a:solidFill>
                  <a:schemeClr val="accent1"/>
                </a:solidFill>
                <a:latin typeface="DIN OT" panose="020B0504020201010104" pitchFamily="34" charset="0"/>
              </a:rPr>
              <a:t>FRAIS DE DÉFENSE EN MOYENNE PAR RÉCLAMATION</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717804439"/>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Associations et </a:t>
            </a:r>
            <a:r>
              <a:rPr lang="en-CA" dirty="0" err="1">
                <a:latin typeface="DIN OT" panose="020B0504020201010104" pitchFamily="34" charset="0"/>
              </a:rPr>
              <a:t>groupes</a:t>
            </a:r>
            <a:r>
              <a:rPr lang="en-CA" dirty="0">
                <a:latin typeface="DIN OT" panose="020B0504020201010104" pitchFamily="34" charset="0"/>
              </a:rPr>
              <a:t> </a:t>
            </a:r>
            <a:r>
              <a:rPr lang="en-CA" dirty="0" err="1">
                <a:latin typeface="DIN OT" panose="020B0504020201010104" pitchFamily="34" charset="0"/>
              </a:rPr>
              <a:t>d’affinité</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fr-FR" sz="2400" dirty="0">
                <a:solidFill>
                  <a:schemeClr val="accent1"/>
                </a:solidFill>
                <a:latin typeface="DIN OT" panose="020B0504020201010104" pitchFamily="34" charset="0"/>
              </a:rPr>
              <a:t>INDEMNITÉ OU FRAIS DE DÉFENSE</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518913123"/>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Associations et </a:t>
            </a:r>
            <a:r>
              <a:rPr lang="en-CA" dirty="0" err="1">
                <a:latin typeface="DIN OT" panose="020B0504020201010104" pitchFamily="34" charset="0"/>
              </a:rPr>
              <a:t>groupes</a:t>
            </a:r>
            <a:r>
              <a:rPr lang="en-CA" dirty="0">
                <a:latin typeface="DIN OT" panose="020B0504020201010104" pitchFamily="34" charset="0"/>
              </a:rPr>
              <a:t> </a:t>
            </a:r>
            <a:r>
              <a:rPr lang="en-CA" dirty="0" err="1">
                <a:latin typeface="DIN OT" panose="020B0504020201010104" pitchFamily="34" charset="0"/>
              </a:rPr>
              <a:t>d’affinité</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FAIT EN BREF</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Depuis 1997, nous avons géré plus de 5500 réclamations en matière d’assurance contre les erreurs et omissions dans le cadre de notre programme destiné aux associations et groupes d’affinité, et avons réglé des dossiers concernant des sinistres de plus de 180 millions de dollars.</a:t>
            </a:r>
            <a:endParaRPr lang="en-CA" dirty="0"/>
          </a:p>
        </p:txBody>
      </p:sp>
      <p:sp>
        <p:nvSpPr>
          <p:cNvPr id="11" name="Footer Placeholder 2">
            <a:extLst>
              <a:ext uri="{FF2B5EF4-FFF2-40B4-BE49-F238E27FC236}">
                <a16:creationId xmlns:a16="http://schemas.microsoft.com/office/drawing/2014/main" id="{0F6C4950-548C-699F-AF4F-684F11556555}"/>
              </a:ext>
            </a:extLst>
          </p:cNvPr>
          <p:cNvSpPr>
            <a:spLocks noGrp="1"/>
          </p:cNvSpPr>
          <p:nvPr>
            <p:ph type="ftr" sz="quarter" idx="11"/>
          </p:nvPr>
        </p:nvSpPr>
        <p:spPr>
          <a:xfrm>
            <a:off x="1442907" y="6607499"/>
            <a:ext cx="9756396" cy="187584"/>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395778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1.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02.xml>��< ? x m l   v e r s i o n = " 1 . 0 "   e n c o d i n g = " u t f - 1 6 " ? > < M M C O A _ O b j e c t T a g s   x m l n s : x s i = " h t t p : / / w w w . w 3 . o r g / 2 0 0 1 / X M L S c h e m a - i n s t a n c e "   x m l n s : x s d = " h t t p : / / w w w . w 3 . o r g / 2 0 0 1 / X M L S c h e m a " >  
     < P r e s e n t a t i o n O b j e c t T a g   T a g N a m e = " M M C 0 9 _ B R A N D F O N T S T Y L E " > C o v e r T e x t < / P r e s e n t a t i o n O b j e c t T a g >  
 < / M M C O A _ O b j e c t T a g s > 
</file>

<file path=customXml/item10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0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7.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08.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0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B R A N D F O N T S T Y L E " > M a s t e r T e x t < / P r e s e n t a t i o n O b j e c t T a g >  
 < / M M C O A _ O b j e c t T a g s > 
</file>

<file path=customXml/item110.xml>��< ? x m l   v e r s i o n = " 1 . 0 "   e n c o d i n g = " u t f - 1 6 " ? > < M M C O A _ O b j e c t T a g s   x m l n s : x s i = " h t t p : / / w w w . w 3 . o r g / 2 0 0 1 / X M L S c h e m a - i n s t a n c e "   x m l n s : x s d = " h t t p : / / w w w . w 3 . o r g / 2 0 0 1 / X M L S c h e m a " >  
     < P r e s e n t a t i o n O b j e c t T a g   T a g N a m e = " M M C 0 9 _ P O P U L A T E T E X T " > { T i t l e } < / P r e s e n t a t i o n O b j e c t T a g >  
 < / M M C O A _ O b j e c t T a g s > 
</file>

<file path=customXml/item111.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12.xml>��< ? x m l   v e r s i o n = " 1 . 0 "   e n c o d i n g = " u t f - 1 6 " ? > < M M C O A _ O b j e c t T a g s   x m l n s : x s i = " h t t p : / / w w w . w 3 . o r g / 2 0 0 1 / X M L S c h e m a - i n s t a n c e "   x m l n s : x s d = " h t t p : / / w w w . w 3 . o r g / 2 0 0 1 / X M L S c h e m a " >  
     < P r e s e n t a t i o n O b j e c t T a g   T a g N a m e = " M M C 0 9 _ B R A N D F O N T S T Y L E " > M a s t e r T e x t < / P r e s e n t a t i o n O b j e c t T a g >  
 < / M M C O A _ O b j e c t T a g s > 
</file>

<file path=customXml/item11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1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6.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8.xml>��< ? x m l   v e r s i o n = " 1 . 0 "   e n c o d i n g = " u t f - 1 6 " ? > < M M C O A _ O b j e c t T a g s   x m l n s : x s i = " h t t p : / / w w w . w 3 . o r g / 2 0 0 1 / X M L S c h e m a - i n s t a n c e "   x m l n s : x s d = " h t t p : / / w w w . w 3 . o r g / 2 0 0 1 / X M L S c h e m a " >  
     < P r e s e n t a t i o n O b j e c t T a g   T a g N a m e = " M M C 0 9 _ P O P U L A T E T E X T " > { P r e s e n t e r C o v e r T e x t B l o c k } < / P r e s e n t a t i o n O b j e c t T a g >  
 < / M M C O A _ O b j e c t T a g s > 
</file>

<file path=customXml/item119.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1.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3.xml>��< ? x m l   v e r s i o n = " 1 . 0 "   e n c o d i n g = " u t f - 1 6 " ? > < M M C O A _ O b j e c t T a g s   x m l n s : x s i = " h t t p : / / w w w . w 3 . o r g / 2 0 0 1 / X M L S c h e m a - i n s t a n c e "   x m l n s : x s d = " h t t p : / / w w w . w 3 . o r g / 2 0 0 1 / X M L S c h e m a " >  
     < P r e s e n t a t i o n O b j e c t T a g   T a g N a m e = " M M C 0 9 _ P O P U L A T E T E X T " > { T i t l e } < / P r e s e n t a t i o n O b j e c t T a g >  
 < / M M C O A _ O b j e c t T a g s > 
</file>

<file path=customXml/item124.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25.xml>��< ? x m l   v e r s i o n = " 1 . 0 "   e n c o d i n g = " u t f - 1 6 " ? > < M M C O A _ O b j e c t T a g s   x m l n s : x s i = " h t t p : / / w w w . w 3 . o r g / 2 0 0 1 / X M L S c h e m a - i n s t a n c e "   x m l n s : x s d = " h t t p : / / w w w . w 3 . o r g / 2 0 0 1 / X M L S c h e m a " >  
     < P r e s e n t a t i o n O b j e c t T a g   T a g N a m e = " M M C 0 9 _ P O P U L A T E T E X T " > { S u b T i t l e } < / P r e s e n t a t i o n O b j e c t T a g >  
 < / M M C O A _ O b j e c t T a g s > 
</file>

<file path=customXml/item12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27.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28.xml>��< ? x m l   v e r s i o n = " 1 . 0 "   e n c o d i n g = " u t f - 1 6 " ? > < M M C O A _ O b j e c t T a g s   x m l n s : x s i = " h t t p : / / w w w . w 3 . o r g / 2 0 0 1 / X M L S c h e m a - i n s t a n c e "   x m l n s : x s d = " h t t p : / / w w w . w 3 . o r g / 2 0 0 1 / X M L S c h e m a " >  
     < P r e s e n t a t i o n O b j e c t T a g   T a g N a m e = " M M C 0 9 _ L A Y O U T " > B l a n k < / P r e s e n t a t i o n O b j e c t T a g >  
 < / M M C O A _ O b j e c t T a g s > 
</file>

<file path=customXml/item1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0.xml>��< ? x m l   v e r s i o n = " 1 . 0 "   e n c o d i n g = " u t f - 1 6 " ? > < M M C O A _ O b j e c t T a g s   x m l n s : x s i = " h t t p : / / w w w . w 3 . o r g / 2 0 0 1 / X M L S c h e m a - i n s t a n c e "   x m l n s : x s d = " h t t p : / / w w w . w 3 . o r g / 2 0 0 1 / X M L S c h e m a " >  
     < P r e s e n t a t i o n O b j e c t T a g   T a g N a m e = " M M C 0 9 _ L A Y O U T " > B l a n k < / P r e s e n t a t i o n O b j e c t T a g >  
 < / M M C O A _ O b j e c t T a g s > 
</file>

<file path=customXml/item1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4.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13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3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37.xml>��< ? x m l   v e r s i o n = " 1 . 0 "   e n c o d i n g = " u t f - 1 6 " ? > < M M C O A _ O b j e c t T a g s   x m l n s : x s i = " h t t p : / / w w w . w 3 . o r g / 2 0 0 1 / X M L S c h e m a - i n s t a n c e "   x m l n s : x s d = " h t t p : / / w w w . w 3 . o r g / 2 0 0 1 / X M L S c h e m a " >  
     < P r e s e n t a t i o n O b j e c t T a g   T a g N a m e = " M M C 0 9 _ P O P U L A T E T E X T " > { T i t l e } < / P r e s e n t a t i o n O b j e c t T a g >  
 < / M M C O A _ O b j e c t T a g s > 
</file>

<file path=customXml/item138.xml>��< ? x m l   v e r s i o n = " 1 . 0 "   e n c o d i n g = " u t f - 1 6 " ? > < M M C O A _ O b j e c t T a g s   x m l n s : x s i = " h t t p : / / w w w . w 3 . o r g / 2 0 0 1 / X M L S c h e m a - i n s t a n c e "   x m l n s : x s d = " h t t p : / / w w w . w 3 . o r g / 2 0 0 1 / X M L S c h e m a " >  
     < P r e s e n t a t i o n O b j e c t T a g   T a g N a m e = " M M C 0 9 _ B R A N D F O N T S T Y L E " > M a s t e r T e x t < / P r e s e n t a t i o n O b j e c t T a g >  
 < / M M C O A _ O b j e c t T a g s > 
</file>

<file path=customXml/item13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4.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4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46.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147.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14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5.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B R A N D F O N T S T Y L E " > M a s t e r T e x t < / P r e s e n t a t i o n O b j e c t T a g >  
 < / M M C O A _ O b j e c t T a g s > 
</file>

<file path=customXml/item18.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3.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4.xml>��< ? x m l   v e r s i o n = " 1 . 0 "   e n c o d i n g = " u t f - 1 6 " ? > < M M C O A _ O b j e c t T a g s   x m l n s : x s i = " h t t p : / / w w w . w 3 . o r g / 2 0 0 1 / X M L S c h e m a - i n s t a n c e "   x m l n s : x s d = " h t t p : / / w w w . w 3 . o r g / 2 0 0 1 / X M L S c h e m a " >  
     < P r e s e n t a t i o n O b j e c t T a g   T a g N a m e = " M M C 0 9 _ B R A N D F O N T S T Y L E " > M a s t e r T e x t < / P r e s e n t a t i o n O b j e c t T a g >  
 < / M M C O A _ O b j e c t T a g s > 
</file>

<file path=customXml/item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8.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0.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1.xml>��< ? x m l   v e r s i o n = " 1 . 0 "   e n c o d i n g = " u t f - 1 6 " ? > < M M C O A _ O b j e c t T a g s   x m l n s : x s d = " h t t p : / / w w w . w 3 . o r g / 2 0 0 1 / X M L S c h e m a "   x m l n s : x s i = " h t t p : / / w w w . w 3 . o r g / 2 0 0 1 / X M L S c h e m a - i n s t a n c e " >  
     < P r e s e n t a t i o n O b j e c t T a g   T a g N a m e = " M M C A L _ A s s e t I D " > 7 6 4 f 2 5 2 e - 1 c c 5 - 4 9 8 d - 8 7 f 8 - b 4 b 2 e f 6 0 6 a 8 1 < / P r e s e n t a t i o n O b j e c t T a g >  
 < / M M C O A _ O b j e c t T a g s > 
</file>

<file path=customXml/item3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35.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6.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8.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9.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2.xml>��< ? x m l   v e r s i o n = " 1 . 0 "   e n c o d i n g = " u t f - 1 6 " ? > < M M C O A _ O b j e c t T a g s   x m l n s : x s i = " h t t p : / / w w w . w 3 . o r g / 2 0 0 1 / X M L S c h e m a - i n s t a n c e "   x m l n s : x s d = " h t t p : / / w w w . w 3 . o r g / 2 0 0 1 / X M L S c h e m a " >  
     < P r e s e n t a t i o n O b j e c t T a g   T a g N a m e = " M M C 0 9 _ B R A N D F O N T S T Y L E " > M a s t e r T e x t < / P r e s e n t a t i o n O b j e c t T a g >  
 < / M M C O A _ O b j e c t T a g s > 
</file>

<file path=customXml/item4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6.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7.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48.xml>��< ? x m l   v e r s i o n = " 1 . 0 "   e n c o d i n g = " u t f - 1 6 " ? > < M M C O A _ O b j e c t T a g s   x m l n s : x s i = " h t t p : / / w w w . w 3 . o r g / 2 0 0 1 / X M L S c h e m a - i n s t a n c e "   x m l n s : x s d = " h t t p : / / w w w . w 3 . o r g / 2 0 0 1 / X M L S c h e m a " >  
     < P r e s e n t a t i o n O b j e c t T a g   T a g N a m e = " M M C 0 9 _ B R A N D F O N T S T Y L E " > C o v e r T e x t < / P r e s e n t a t i o n O b j e c t T a g >  
 < / M M C O A _ O b j e c t T a g s > 
</file>

<file path=customXml/item49.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xml>��< ? x m l   v e r s i o n = " 1 . 0 "   e n c o d i n g = " u t f - 1 6 " ? > < M M C O A _ O b j e c t T a g s   x m l n s : x s d = " h t t p : / / w w w . w 3 . o r g / 2 0 0 1 / X M L S c h e m a "   x m l n s : x s i = " h t t p : / / w w w . w 3 . o r g / 2 0 0 1 / X M L S c h e m a - i n s t a n c e " >  
     < P r e s e n t a t i o n O b j e c t T a g   T a g N a m e = " M M C O A _ F I L E R E F S T A T E " > H I D E < / P r e s e n t a t i o n O b j e c t T a g >  
 < / M M C O A _ O b j e c t T a g s > 
</file>

<file path=customXml/item5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2.xml>��< ? x m l   v e r s i o n = " 1 . 0 "   e n c o d i n g = " u t f - 1 6 " ? > < M M C O A _ O b j e c t T a g s   x m l n s : x s i = " h t t p : / / w w w . w 3 . o r g / 2 0 0 1 / X M L S c h e m a - i n s t a n c e "   x m l n s : x s d = " h t t p : / / w w w . w 3 . o r g / 2 0 0 1 / X M L S c h e m a " >  
     < P r e s e n t a t i o n O b j e c t T a g   T a g N a m e = " M M C 0 9 _ B R A N D F O N T S T Y L E " > C o v e r T e x t < / P r e s e n t a t i o n O b j e c t T a g >  
 < / M M C O A _ O b j e c t T a g s > 
</file>

<file path=customXml/item5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5.xml>��< ? x m l   v e r s i o n = " 1 . 0 "   e n c o d i n g = " u t f - 1 6 " ? > < M M C O A _ O b j e c t T a g s   x m l n s : x s i = " h t t p : / / w w w . w 3 . o r g / 2 0 0 1 / X M L S c h e m a - i n s t a n c e "   x m l n s : x s d = " h t t p : / / w w w . w 3 . o r g / 2 0 0 1 / X M L S c h e m a " >  
     < P r e s e n t a t i o n O b j e c t T a g   T a g N a m e = " M M C 0 9 _ S H O W H I D E C R I T E R I A " > C L I E N T _ L O G O < / P r e s e n t a t i o n O b j e c t T a g >  
 < / M M C O A _ O b j e c t T a g s > 
</file>

<file path=customXml/item5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60.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1.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6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7.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6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1.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72.xml>��< ? x m l   v e r s i o n = " 1 . 0 "   e n c o d i n g = " u t f - 1 6 " ? > < M M C O A _ O b j e c t T a g s   x m l n s : x s i = " h t t p : / / w w w . w 3 . o r g / 2 0 0 1 / X M L S c h e m a - i n s t a n c e "   x m l n s : x s d = " h t t p : / / w w w . w 3 . o r g / 2 0 0 1 / X M L S c h e m a " >  
     < P r e s e n t a t i o n O b j e c t T a g   T a g N a m e = " M M C 0 9 _ L A Y O U T " > B l a n k < / P r e s e n t a t i o n O b j e c t T a g >  
 < / M M C O A _ O b j e c t T a g s > 
</file>

<file path=customXml/item73.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7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0.xml>��< ? x m l   v e r s i o n = " 1 . 0 "   e n c o d i n g = " u t f - 1 6 " ? > < M M C O A _ O b j e c t T a g s   x m l n s : x s d = " h t t p : / / w w w . w 3 . o r g / 2 0 0 1 / X M L S c h e m a "   x m l n s : x s i = " h t t p : / / w w w . w 3 . o r g / 2 0 0 1 / X M L S c h e m a - i n s t a n c e " >  
     < P r e s e n t a t i o n O b j e c t T a g   T a g N a m e = " M M C A L _ A s s e t I D " > 7 6 4 f 2 5 2 e - 1 c c 5 - 4 9 8 d - 8 7 f 8 - b 4 b 2 e f 6 0 6 a 8 1 < / P r e s e n t a t i o n O b j e c t T a g >  
 < / M M C O A _ O b j e c t T a g s > 
</file>

<file path=customXml/item8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8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84.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8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8.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8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9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3.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9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9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9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7F82062E-9818-4653-A31B-81D65328C525}">
  <ds:schemaRefs>
    <ds:schemaRef ds:uri="http://www.w3.org/2001/XMLSchema"/>
  </ds:schemaRefs>
</ds:datastoreItem>
</file>

<file path=customXml/itemProps10.xml><?xml version="1.0" encoding="utf-8"?>
<ds:datastoreItem xmlns:ds="http://schemas.openxmlformats.org/officeDocument/2006/customXml" ds:itemID="{D920BC7D-0E74-416C-8543-B96BBED6515E}">
  <ds:schemaRefs>
    <ds:schemaRef ds:uri="http://www.w3.org/2001/XMLSchema"/>
  </ds:schemaRefs>
</ds:datastoreItem>
</file>

<file path=customXml/itemProps100.xml><?xml version="1.0" encoding="utf-8"?>
<ds:datastoreItem xmlns:ds="http://schemas.openxmlformats.org/officeDocument/2006/customXml" ds:itemID="{D990E9DF-1A4E-4F2A-8121-BA08FBC8D985}">
  <ds:schemaRefs>
    <ds:schemaRef ds:uri="http://www.w3.org/2001/XMLSchema"/>
  </ds:schemaRefs>
</ds:datastoreItem>
</file>

<file path=customXml/itemProps101.xml><?xml version="1.0" encoding="utf-8"?>
<ds:datastoreItem xmlns:ds="http://schemas.openxmlformats.org/officeDocument/2006/customXml" ds:itemID="{A8AF85A5-8624-402F-BBEE-89D2344CA2F2}">
  <ds:schemaRefs>
    <ds:schemaRef ds:uri="http://www.w3.org/2001/XMLSchema"/>
  </ds:schemaRefs>
</ds:datastoreItem>
</file>

<file path=customXml/itemProps102.xml><?xml version="1.0" encoding="utf-8"?>
<ds:datastoreItem xmlns:ds="http://schemas.openxmlformats.org/officeDocument/2006/customXml" ds:itemID="{ED729A4F-17E5-43CD-83FA-9984AC7D0FB4}">
  <ds:schemaRefs>
    <ds:schemaRef ds:uri="http://www.w3.org/2001/XMLSchema"/>
  </ds:schemaRefs>
</ds:datastoreItem>
</file>

<file path=customXml/itemProps103.xml><?xml version="1.0" encoding="utf-8"?>
<ds:datastoreItem xmlns:ds="http://schemas.openxmlformats.org/officeDocument/2006/customXml" ds:itemID="{010DCB56-5374-43C9-8CB3-EA2DBB62B635}">
  <ds:schemaRefs>
    <ds:schemaRef ds:uri="http://www.w3.org/2001/XMLSchema"/>
  </ds:schemaRefs>
</ds:datastoreItem>
</file>

<file path=customXml/itemProps104.xml><?xml version="1.0" encoding="utf-8"?>
<ds:datastoreItem xmlns:ds="http://schemas.openxmlformats.org/officeDocument/2006/customXml" ds:itemID="{268400DD-65DB-470B-A06A-A85C4BBFF02F}">
  <ds:schemaRefs>
    <ds:schemaRef ds:uri="http://www.w3.org/2001/XMLSchema"/>
  </ds:schemaRefs>
</ds:datastoreItem>
</file>

<file path=customXml/itemProps105.xml><?xml version="1.0" encoding="utf-8"?>
<ds:datastoreItem xmlns:ds="http://schemas.openxmlformats.org/officeDocument/2006/customXml" ds:itemID="{C0E53927-8872-4528-9AB2-FACC42C6B014}">
  <ds:schemaRefs>
    <ds:schemaRef ds:uri="http://www.w3.org/2001/XMLSchema"/>
  </ds:schemaRefs>
</ds:datastoreItem>
</file>

<file path=customXml/itemProps106.xml><?xml version="1.0" encoding="utf-8"?>
<ds:datastoreItem xmlns:ds="http://schemas.openxmlformats.org/officeDocument/2006/customXml" ds:itemID="{C17A04CA-92C5-4C8F-9263-B4A83E6E2390}">
  <ds:schemaRefs>
    <ds:schemaRef ds:uri="http://www.w3.org/2001/XMLSchema"/>
  </ds:schemaRefs>
</ds:datastoreItem>
</file>

<file path=customXml/itemProps107.xml><?xml version="1.0" encoding="utf-8"?>
<ds:datastoreItem xmlns:ds="http://schemas.openxmlformats.org/officeDocument/2006/customXml" ds:itemID="{C58E73D5-1D4F-4D67-B639-F12F056E86C3}">
  <ds:schemaRefs>
    <ds:schemaRef ds:uri="http://www.w3.org/2001/XMLSchema"/>
  </ds:schemaRefs>
</ds:datastoreItem>
</file>

<file path=customXml/itemProps108.xml><?xml version="1.0" encoding="utf-8"?>
<ds:datastoreItem xmlns:ds="http://schemas.openxmlformats.org/officeDocument/2006/customXml" ds:itemID="{E4CF58FF-8B25-476F-8B2F-439CAFE774DB}">
  <ds:schemaRefs>
    <ds:schemaRef ds:uri="http://www.w3.org/2001/XMLSchema"/>
  </ds:schemaRefs>
</ds:datastoreItem>
</file>

<file path=customXml/itemProps109.xml><?xml version="1.0" encoding="utf-8"?>
<ds:datastoreItem xmlns:ds="http://schemas.openxmlformats.org/officeDocument/2006/customXml" ds:itemID="{9B333AB5-3357-4D07-93E0-A8BB3B59721F}">
  <ds:schemaRefs>
    <ds:schemaRef ds:uri="http://www.w3.org/2001/XMLSchema"/>
  </ds:schemaRefs>
</ds:datastoreItem>
</file>

<file path=customXml/itemProps11.xml><?xml version="1.0" encoding="utf-8"?>
<ds:datastoreItem xmlns:ds="http://schemas.openxmlformats.org/officeDocument/2006/customXml" ds:itemID="{B13F0A1A-DB3B-471A-A8E5-9AAF7D9EE31C}">
  <ds:schemaRefs>
    <ds:schemaRef ds:uri="http://www.w3.org/2001/XMLSchema"/>
  </ds:schemaRefs>
</ds:datastoreItem>
</file>

<file path=customXml/itemProps110.xml><?xml version="1.0" encoding="utf-8"?>
<ds:datastoreItem xmlns:ds="http://schemas.openxmlformats.org/officeDocument/2006/customXml" ds:itemID="{1AA08E88-52D3-4EBA-AA02-8CA9BBF557F6}">
  <ds:schemaRefs>
    <ds:schemaRef ds:uri="http://www.w3.org/2001/XMLSchema"/>
  </ds:schemaRefs>
</ds:datastoreItem>
</file>

<file path=customXml/itemProps111.xml><?xml version="1.0" encoding="utf-8"?>
<ds:datastoreItem xmlns:ds="http://schemas.openxmlformats.org/officeDocument/2006/customXml" ds:itemID="{7DA24DAB-60CD-40FC-95D9-38117BAB5CB6}">
  <ds:schemaRefs>
    <ds:schemaRef ds:uri="http://www.w3.org/2001/XMLSchema"/>
  </ds:schemaRefs>
</ds:datastoreItem>
</file>

<file path=customXml/itemProps112.xml><?xml version="1.0" encoding="utf-8"?>
<ds:datastoreItem xmlns:ds="http://schemas.openxmlformats.org/officeDocument/2006/customXml" ds:itemID="{DD17EEC6-5F8B-4310-BB96-6C3EEF0EA269}">
  <ds:schemaRefs>
    <ds:schemaRef ds:uri="http://www.w3.org/2001/XMLSchema"/>
  </ds:schemaRefs>
</ds:datastoreItem>
</file>

<file path=customXml/itemProps113.xml><?xml version="1.0" encoding="utf-8"?>
<ds:datastoreItem xmlns:ds="http://schemas.openxmlformats.org/officeDocument/2006/customXml" ds:itemID="{B80E5D87-1879-430B-87E1-FCD3E2EC3E1D}">
  <ds:schemaRefs>
    <ds:schemaRef ds:uri="http://www.w3.org/2001/XMLSchema"/>
  </ds:schemaRefs>
</ds:datastoreItem>
</file>

<file path=customXml/itemProps114.xml><?xml version="1.0" encoding="utf-8"?>
<ds:datastoreItem xmlns:ds="http://schemas.openxmlformats.org/officeDocument/2006/customXml" ds:itemID="{46760DC7-3852-4A76-A565-7C6D15F74909}">
  <ds:schemaRefs>
    <ds:schemaRef ds:uri="http://www.w3.org/2001/XMLSchema"/>
  </ds:schemaRefs>
</ds:datastoreItem>
</file>

<file path=customXml/itemProps115.xml><?xml version="1.0" encoding="utf-8"?>
<ds:datastoreItem xmlns:ds="http://schemas.openxmlformats.org/officeDocument/2006/customXml" ds:itemID="{E917FBD8-6C97-4CD7-97F4-1E1500CE9A9C}">
  <ds:schemaRefs>
    <ds:schemaRef ds:uri="http://www.w3.org/2001/XMLSchema"/>
  </ds:schemaRefs>
</ds:datastoreItem>
</file>

<file path=customXml/itemProps116.xml><?xml version="1.0" encoding="utf-8"?>
<ds:datastoreItem xmlns:ds="http://schemas.openxmlformats.org/officeDocument/2006/customXml" ds:itemID="{24D0C25D-1662-4AAA-8B72-882D4C7923F2}">
  <ds:schemaRefs>
    <ds:schemaRef ds:uri="http://www.w3.org/2001/XMLSchema"/>
  </ds:schemaRefs>
</ds:datastoreItem>
</file>

<file path=customXml/itemProps117.xml><?xml version="1.0" encoding="utf-8"?>
<ds:datastoreItem xmlns:ds="http://schemas.openxmlformats.org/officeDocument/2006/customXml" ds:itemID="{18100396-EEAC-4869-ABA1-93DDC435D9E3}">
  <ds:schemaRefs>
    <ds:schemaRef ds:uri="http://www.w3.org/2001/XMLSchema"/>
  </ds:schemaRefs>
</ds:datastoreItem>
</file>

<file path=customXml/itemProps118.xml><?xml version="1.0" encoding="utf-8"?>
<ds:datastoreItem xmlns:ds="http://schemas.openxmlformats.org/officeDocument/2006/customXml" ds:itemID="{36521F22-0186-4262-8998-4B3239F3A520}">
  <ds:schemaRefs>
    <ds:schemaRef ds:uri="http://www.w3.org/2001/XMLSchema"/>
  </ds:schemaRefs>
</ds:datastoreItem>
</file>

<file path=customXml/itemProps119.xml><?xml version="1.0" encoding="utf-8"?>
<ds:datastoreItem xmlns:ds="http://schemas.openxmlformats.org/officeDocument/2006/customXml" ds:itemID="{3C5037D8-1C10-48FC-B574-3E2A96303063}">
  <ds:schemaRefs>
    <ds:schemaRef ds:uri="http://www.w3.org/2001/XMLSchema"/>
  </ds:schemaRefs>
</ds:datastoreItem>
</file>

<file path=customXml/itemProps12.xml><?xml version="1.0" encoding="utf-8"?>
<ds:datastoreItem xmlns:ds="http://schemas.openxmlformats.org/officeDocument/2006/customXml" ds:itemID="{4870EA2B-3E9F-4FC4-928B-AAE6526BEC30}">
  <ds:schemaRefs>
    <ds:schemaRef ds:uri="http://www.w3.org/2001/XMLSchema"/>
  </ds:schemaRefs>
</ds:datastoreItem>
</file>

<file path=customXml/itemProps120.xml><?xml version="1.0" encoding="utf-8"?>
<ds:datastoreItem xmlns:ds="http://schemas.openxmlformats.org/officeDocument/2006/customXml" ds:itemID="{A91D9F9A-E0C0-40D9-91EE-83FC0ACBFB93}">
  <ds:schemaRefs>
    <ds:schemaRef ds:uri="http://www.w3.org/2001/XMLSchema"/>
  </ds:schemaRefs>
</ds:datastoreItem>
</file>

<file path=customXml/itemProps121.xml><?xml version="1.0" encoding="utf-8"?>
<ds:datastoreItem xmlns:ds="http://schemas.openxmlformats.org/officeDocument/2006/customXml" ds:itemID="{53BF8A3E-D6E2-4C9E-BA0D-7A0876A2C36A}">
  <ds:schemaRefs>
    <ds:schemaRef ds:uri="http://www.w3.org/2001/XMLSchema"/>
  </ds:schemaRefs>
</ds:datastoreItem>
</file>

<file path=customXml/itemProps122.xml><?xml version="1.0" encoding="utf-8"?>
<ds:datastoreItem xmlns:ds="http://schemas.openxmlformats.org/officeDocument/2006/customXml" ds:itemID="{E571E618-B32B-4FB0-BD5B-D83EAD2F7B68}">
  <ds:schemaRefs>
    <ds:schemaRef ds:uri="http://www.w3.org/2001/XMLSchema"/>
  </ds:schemaRefs>
</ds:datastoreItem>
</file>

<file path=customXml/itemProps123.xml><?xml version="1.0" encoding="utf-8"?>
<ds:datastoreItem xmlns:ds="http://schemas.openxmlformats.org/officeDocument/2006/customXml" ds:itemID="{C0A9E082-695A-4227-A547-47002C970CDA}">
  <ds:schemaRefs>
    <ds:schemaRef ds:uri="http://www.w3.org/2001/XMLSchema"/>
  </ds:schemaRefs>
</ds:datastoreItem>
</file>

<file path=customXml/itemProps124.xml><?xml version="1.0" encoding="utf-8"?>
<ds:datastoreItem xmlns:ds="http://schemas.openxmlformats.org/officeDocument/2006/customXml" ds:itemID="{1299DF95-54D3-4111-AA1A-41095A50159A}">
  <ds:schemaRefs>
    <ds:schemaRef ds:uri="http://www.w3.org/2001/XMLSchema"/>
  </ds:schemaRefs>
</ds:datastoreItem>
</file>

<file path=customXml/itemProps125.xml><?xml version="1.0" encoding="utf-8"?>
<ds:datastoreItem xmlns:ds="http://schemas.openxmlformats.org/officeDocument/2006/customXml" ds:itemID="{86E9DB7A-C649-4675-B50A-1BE58C3421E5}">
  <ds:schemaRefs>
    <ds:schemaRef ds:uri="http://www.w3.org/2001/XMLSchema"/>
  </ds:schemaRefs>
</ds:datastoreItem>
</file>

<file path=customXml/itemProps126.xml><?xml version="1.0" encoding="utf-8"?>
<ds:datastoreItem xmlns:ds="http://schemas.openxmlformats.org/officeDocument/2006/customXml" ds:itemID="{43FD868C-286B-42F8-9784-A8204B274F36}">
  <ds:schemaRefs>
    <ds:schemaRef ds:uri="http://www.w3.org/2001/XMLSchema"/>
  </ds:schemaRefs>
</ds:datastoreItem>
</file>

<file path=customXml/itemProps127.xml><?xml version="1.0" encoding="utf-8"?>
<ds:datastoreItem xmlns:ds="http://schemas.openxmlformats.org/officeDocument/2006/customXml" ds:itemID="{C41181A3-BF44-4324-AECB-875CE9EE15F3}">
  <ds:schemaRefs>
    <ds:schemaRef ds:uri="http://www.w3.org/2001/XMLSchema"/>
  </ds:schemaRefs>
</ds:datastoreItem>
</file>

<file path=customXml/itemProps128.xml><?xml version="1.0" encoding="utf-8"?>
<ds:datastoreItem xmlns:ds="http://schemas.openxmlformats.org/officeDocument/2006/customXml" ds:itemID="{C4463173-EC99-467C-9A70-BD2BF1240458}">
  <ds:schemaRefs>
    <ds:schemaRef ds:uri="http://www.w3.org/2001/XMLSchema"/>
  </ds:schemaRefs>
</ds:datastoreItem>
</file>

<file path=customXml/itemProps129.xml><?xml version="1.0" encoding="utf-8"?>
<ds:datastoreItem xmlns:ds="http://schemas.openxmlformats.org/officeDocument/2006/customXml" ds:itemID="{15E14063-6D15-404C-AFB6-43ADF0C0DD41}">
  <ds:schemaRefs>
    <ds:schemaRef ds:uri="http://www.w3.org/2001/XMLSchema"/>
  </ds:schemaRefs>
</ds:datastoreItem>
</file>

<file path=customXml/itemProps13.xml><?xml version="1.0" encoding="utf-8"?>
<ds:datastoreItem xmlns:ds="http://schemas.openxmlformats.org/officeDocument/2006/customXml" ds:itemID="{ED08CD19-3202-4159-9C23-BDB875FF8B29}">
  <ds:schemaRefs>
    <ds:schemaRef ds:uri="http://www.w3.org/2001/XMLSchema"/>
  </ds:schemaRefs>
</ds:datastoreItem>
</file>

<file path=customXml/itemProps130.xml><?xml version="1.0" encoding="utf-8"?>
<ds:datastoreItem xmlns:ds="http://schemas.openxmlformats.org/officeDocument/2006/customXml" ds:itemID="{8B80F716-8A2D-4E75-BC80-C98B709E0C71}">
  <ds:schemaRefs>
    <ds:schemaRef ds:uri="http://www.w3.org/2001/XMLSchema"/>
  </ds:schemaRefs>
</ds:datastoreItem>
</file>

<file path=customXml/itemProps131.xml><?xml version="1.0" encoding="utf-8"?>
<ds:datastoreItem xmlns:ds="http://schemas.openxmlformats.org/officeDocument/2006/customXml" ds:itemID="{CECC2B06-B96D-401F-910E-06ACE8ED91D9}">
  <ds:schemaRefs>
    <ds:schemaRef ds:uri="http://www.w3.org/2001/XMLSchema"/>
  </ds:schemaRefs>
</ds:datastoreItem>
</file>

<file path=customXml/itemProps132.xml><?xml version="1.0" encoding="utf-8"?>
<ds:datastoreItem xmlns:ds="http://schemas.openxmlformats.org/officeDocument/2006/customXml" ds:itemID="{699DFA99-7CB5-492E-8628-3897AAFCF811}">
  <ds:schemaRefs>
    <ds:schemaRef ds:uri="http://www.w3.org/2001/XMLSchema"/>
  </ds:schemaRefs>
</ds:datastoreItem>
</file>

<file path=customXml/itemProps133.xml><?xml version="1.0" encoding="utf-8"?>
<ds:datastoreItem xmlns:ds="http://schemas.openxmlformats.org/officeDocument/2006/customXml" ds:itemID="{45EA548E-B642-4A23-8208-FB88CCD6269A}">
  <ds:schemaRefs>
    <ds:schemaRef ds:uri="http://www.w3.org/2001/XMLSchema"/>
  </ds:schemaRefs>
</ds:datastoreItem>
</file>

<file path=customXml/itemProps134.xml><?xml version="1.0" encoding="utf-8"?>
<ds:datastoreItem xmlns:ds="http://schemas.openxmlformats.org/officeDocument/2006/customXml" ds:itemID="{F14CBA09-FEAF-404B-987F-1AB49AD0F098}">
  <ds:schemaRefs>
    <ds:schemaRef ds:uri="http://www.w3.org/2001/XMLSchema"/>
  </ds:schemaRefs>
</ds:datastoreItem>
</file>

<file path=customXml/itemProps135.xml><?xml version="1.0" encoding="utf-8"?>
<ds:datastoreItem xmlns:ds="http://schemas.openxmlformats.org/officeDocument/2006/customXml" ds:itemID="{9A68FA2D-19A8-41BE-A7DA-CF9E2C91C1E2}">
  <ds:schemaRefs>
    <ds:schemaRef ds:uri="http://www.w3.org/2001/XMLSchema"/>
  </ds:schemaRefs>
</ds:datastoreItem>
</file>

<file path=customXml/itemProps136.xml><?xml version="1.0" encoding="utf-8"?>
<ds:datastoreItem xmlns:ds="http://schemas.openxmlformats.org/officeDocument/2006/customXml" ds:itemID="{6AF69E3B-DAF1-4406-B45A-42791D1D9DCB}">
  <ds:schemaRefs>
    <ds:schemaRef ds:uri="http://www.w3.org/2001/XMLSchema"/>
  </ds:schemaRefs>
</ds:datastoreItem>
</file>

<file path=customXml/itemProps137.xml><?xml version="1.0" encoding="utf-8"?>
<ds:datastoreItem xmlns:ds="http://schemas.openxmlformats.org/officeDocument/2006/customXml" ds:itemID="{D14872BF-36DF-44ED-AFBA-A9DEF6435A9D}">
  <ds:schemaRefs>
    <ds:schemaRef ds:uri="http://www.w3.org/2001/XMLSchema"/>
  </ds:schemaRefs>
</ds:datastoreItem>
</file>

<file path=customXml/itemProps138.xml><?xml version="1.0" encoding="utf-8"?>
<ds:datastoreItem xmlns:ds="http://schemas.openxmlformats.org/officeDocument/2006/customXml" ds:itemID="{492FC0CD-A4A9-401E-847E-C8E616AD5CF1}">
  <ds:schemaRefs>
    <ds:schemaRef ds:uri="http://www.w3.org/2001/XMLSchema"/>
  </ds:schemaRefs>
</ds:datastoreItem>
</file>

<file path=customXml/itemProps139.xml><?xml version="1.0" encoding="utf-8"?>
<ds:datastoreItem xmlns:ds="http://schemas.openxmlformats.org/officeDocument/2006/customXml" ds:itemID="{58D5BD1F-730D-48A3-9292-FAC8A5BA36E5}">
  <ds:schemaRefs>
    <ds:schemaRef ds:uri="http://www.w3.org/2001/XMLSchema"/>
  </ds:schemaRefs>
</ds:datastoreItem>
</file>

<file path=customXml/itemProps14.xml><?xml version="1.0" encoding="utf-8"?>
<ds:datastoreItem xmlns:ds="http://schemas.openxmlformats.org/officeDocument/2006/customXml" ds:itemID="{7F519F32-07E3-42B5-945E-A2CA36632EB7}">
  <ds:schemaRefs>
    <ds:schemaRef ds:uri="http://www.w3.org/2001/XMLSchema"/>
  </ds:schemaRefs>
</ds:datastoreItem>
</file>

<file path=customXml/itemProps140.xml><?xml version="1.0" encoding="utf-8"?>
<ds:datastoreItem xmlns:ds="http://schemas.openxmlformats.org/officeDocument/2006/customXml" ds:itemID="{9AB6D5B8-A713-49FD-B8B6-C61EDC3C2D4F}">
  <ds:schemaRefs>
    <ds:schemaRef ds:uri="http://www.w3.org/2001/XMLSchema"/>
  </ds:schemaRefs>
</ds:datastoreItem>
</file>

<file path=customXml/itemProps141.xml><?xml version="1.0" encoding="utf-8"?>
<ds:datastoreItem xmlns:ds="http://schemas.openxmlformats.org/officeDocument/2006/customXml" ds:itemID="{B3404B29-B12B-4AD6-9600-2326122AA242}">
  <ds:schemaRefs>
    <ds:schemaRef ds:uri="http://www.w3.org/2001/XMLSchema"/>
  </ds:schemaRefs>
</ds:datastoreItem>
</file>

<file path=customXml/itemProps142.xml><?xml version="1.0" encoding="utf-8"?>
<ds:datastoreItem xmlns:ds="http://schemas.openxmlformats.org/officeDocument/2006/customXml" ds:itemID="{EB0031E5-E1D7-4019-B0D8-29F56025C4C0}">
  <ds:schemaRefs>
    <ds:schemaRef ds:uri="http://www.w3.org/2001/XMLSchema"/>
  </ds:schemaRefs>
</ds:datastoreItem>
</file>

<file path=customXml/itemProps143.xml><?xml version="1.0" encoding="utf-8"?>
<ds:datastoreItem xmlns:ds="http://schemas.openxmlformats.org/officeDocument/2006/customXml" ds:itemID="{AA1071F4-25EF-4164-A19A-9F46B98E940D}">
  <ds:schemaRefs>
    <ds:schemaRef ds:uri="http://www.w3.org/2001/XMLSchema"/>
  </ds:schemaRefs>
</ds:datastoreItem>
</file>

<file path=customXml/itemProps144.xml><?xml version="1.0" encoding="utf-8"?>
<ds:datastoreItem xmlns:ds="http://schemas.openxmlformats.org/officeDocument/2006/customXml" ds:itemID="{F1B18864-DD5F-475F-B43E-533AC977E410}">
  <ds:schemaRefs>
    <ds:schemaRef ds:uri="http://www.w3.org/2001/XMLSchema"/>
  </ds:schemaRefs>
</ds:datastoreItem>
</file>

<file path=customXml/itemProps145.xml><?xml version="1.0" encoding="utf-8"?>
<ds:datastoreItem xmlns:ds="http://schemas.openxmlformats.org/officeDocument/2006/customXml" ds:itemID="{DA5B2735-BFDC-400D-A741-5D115209B66D}">
  <ds:schemaRefs>
    <ds:schemaRef ds:uri="http://www.w3.org/2001/XMLSchema"/>
  </ds:schemaRefs>
</ds:datastoreItem>
</file>

<file path=customXml/itemProps146.xml><?xml version="1.0" encoding="utf-8"?>
<ds:datastoreItem xmlns:ds="http://schemas.openxmlformats.org/officeDocument/2006/customXml" ds:itemID="{5C5906CC-9577-46AE-A72B-F079BE5A9DF9}">
  <ds:schemaRefs>
    <ds:schemaRef ds:uri="http://www.w3.org/2001/XMLSchema"/>
  </ds:schemaRefs>
</ds:datastoreItem>
</file>

<file path=customXml/itemProps147.xml><?xml version="1.0" encoding="utf-8"?>
<ds:datastoreItem xmlns:ds="http://schemas.openxmlformats.org/officeDocument/2006/customXml" ds:itemID="{1D6D65ED-ED08-4A64-A69C-5771E8864810}">
  <ds:schemaRefs>
    <ds:schemaRef ds:uri="http://www.w3.org/2001/XMLSchema"/>
  </ds:schemaRefs>
</ds:datastoreItem>
</file>

<file path=customXml/itemProps148.xml><?xml version="1.0" encoding="utf-8"?>
<ds:datastoreItem xmlns:ds="http://schemas.openxmlformats.org/officeDocument/2006/customXml" ds:itemID="{1B56CE09-FC08-4885-AE1B-F340A9EB0ACA}">
  <ds:schemaRefs>
    <ds:schemaRef ds:uri="http://www.w3.org/2001/XMLSchema"/>
  </ds:schemaRefs>
</ds:datastoreItem>
</file>

<file path=customXml/itemProps15.xml><?xml version="1.0" encoding="utf-8"?>
<ds:datastoreItem xmlns:ds="http://schemas.openxmlformats.org/officeDocument/2006/customXml" ds:itemID="{98011012-FFBA-4B95-ADFA-A0566A159E23}">
  <ds:schemaRefs>
    <ds:schemaRef ds:uri="http://www.w3.org/2001/XMLSchema"/>
  </ds:schemaRefs>
</ds:datastoreItem>
</file>

<file path=customXml/itemProps16.xml><?xml version="1.0" encoding="utf-8"?>
<ds:datastoreItem xmlns:ds="http://schemas.openxmlformats.org/officeDocument/2006/customXml" ds:itemID="{DCAF5072-A438-4714-B024-46E790B86871}">
  <ds:schemaRefs>
    <ds:schemaRef ds:uri="http://www.w3.org/2001/XMLSchema"/>
  </ds:schemaRefs>
</ds:datastoreItem>
</file>

<file path=customXml/itemProps17.xml><?xml version="1.0" encoding="utf-8"?>
<ds:datastoreItem xmlns:ds="http://schemas.openxmlformats.org/officeDocument/2006/customXml" ds:itemID="{EA56DF1C-E699-4B8D-81DA-12283D7DDD50}">
  <ds:schemaRefs>
    <ds:schemaRef ds:uri="http://www.w3.org/2001/XMLSchema"/>
  </ds:schemaRefs>
</ds:datastoreItem>
</file>

<file path=customXml/itemProps18.xml><?xml version="1.0" encoding="utf-8"?>
<ds:datastoreItem xmlns:ds="http://schemas.openxmlformats.org/officeDocument/2006/customXml" ds:itemID="{B5EE003F-AACE-4CCD-AE5E-C319AB398FB9}">
  <ds:schemaRefs>
    <ds:schemaRef ds:uri="http://www.w3.org/2001/XMLSchema"/>
  </ds:schemaRefs>
</ds:datastoreItem>
</file>

<file path=customXml/itemProps19.xml><?xml version="1.0" encoding="utf-8"?>
<ds:datastoreItem xmlns:ds="http://schemas.openxmlformats.org/officeDocument/2006/customXml" ds:itemID="{5071CEB3-5C80-4DBF-AE51-491CFD3DFA23}">
  <ds:schemaRefs>
    <ds:schemaRef ds:uri="http://www.w3.org/2001/XMLSchema"/>
  </ds:schemaRefs>
</ds:datastoreItem>
</file>

<file path=customXml/itemProps2.xml><?xml version="1.0" encoding="utf-8"?>
<ds:datastoreItem xmlns:ds="http://schemas.openxmlformats.org/officeDocument/2006/customXml" ds:itemID="{2FBDB5A0-E5FC-46FA-B398-5C2BE7DC1CD4}">
  <ds:schemaRefs>
    <ds:schemaRef ds:uri="http://www.w3.org/2001/XMLSchema"/>
  </ds:schemaRefs>
</ds:datastoreItem>
</file>

<file path=customXml/itemProps20.xml><?xml version="1.0" encoding="utf-8"?>
<ds:datastoreItem xmlns:ds="http://schemas.openxmlformats.org/officeDocument/2006/customXml" ds:itemID="{72CFD61C-2DC6-4EB6-8012-BA924D679E06}">
  <ds:schemaRefs>
    <ds:schemaRef ds:uri="http://www.w3.org/2001/XMLSchema"/>
  </ds:schemaRefs>
</ds:datastoreItem>
</file>

<file path=customXml/itemProps21.xml><?xml version="1.0" encoding="utf-8"?>
<ds:datastoreItem xmlns:ds="http://schemas.openxmlformats.org/officeDocument/2006/customXml" ds:itemID="{46E94B33-7348-4459-926B-BB099A7ABDD9}">
  <ds:schemaRefs>
    <ds:schemaRef ds:uri="http://www.w3.org/2001/XMLSchema"/>
  </ds:schemaRefs>
</ds:datastoreItem>
</file>

<file path=customXml/itemProps22.xml><?xml version="1.0" encoding="utf-8"?>
<ds:datastoreItem xmlns:ds="http://schemas.openxmlformats.org/officeDocument/2006/customXml" ds:itemID="{2BEC89F6-AC8C-427D-ACB6-641B828E724F}">
  <ds:schemaRefs>
    <ds:schemaRef ds:uri="http://www.w3.org/2001/XMLSchema"/>
  </ds:schemaRefs>
</ds:datastoreItem>
</file>

<file path=customXml/itemProps23.xml><?xml version="1.0" encoding="utf-8"?>
<ds:datastoreItem xmlns:ds="http://schemas.openxmlformats.org/officeDocument/2006/customXml" ds:itemID="{B91D2705-ACEF-4143-B997-7FA71253E366}">
  <ds:schemaRefs>
    <ds:schemaRef ds:uri="http://www.w3.org/2001/XMLSchema"/>
  </ds:schemaRefs>
</ds:datastoreItem>
</file>

<file path=customXml/itemProps24.xml><?xml version="1.0" encoding="utf-8"?>
<ds:datastoreItem xmlns:ds="http://schemas.openxmlformats.org/officeDocument/2006/customXml" ds:itemID="{945E32C5-C4F6-4084-AFE0-77426B9B4A32}">
  <ds:schemaRefs>
    <ds:schemaRef ds:uri="http://www.w3.org/2001/XMLSchema"/>
  </ds:schemaRefs>
</ds:datastoreItem>
</file>

<file path=customXml/itemProps25.xml><?xml version="1.0" encoding="utf-8"?>
<ds:datastoreItem xmlns:ds="http://schemas.openxmlformats.org/officeDocument/2006/customXml" ds:itemID="{342181A4-8BE3-4EDA-BFC8-2F0D25E1A227}">
  <ds:schemaRefs>
    <ds:schemaRef ds:uri="http://www.w3.org/2001/XMLSchema"/>
  </ds:schemaRefs>
</ds:datastoreItem>
</file>

<file path=customXml/itemProps26.xml><?xml version="1.0" encoding="utf-8"?>
<ds:datastoreItem xmlns:ds="http://schemas.openxmlformats.org/officeDocument/2006/customXml" ds:itemID="{3ED5E383-240B-4F24-A7CC-F349B3A12CF6}">
  <ds:schemaRefs>
    <ds:schemaRef ds:uri="http://www.w3.org/2001/XMLSchema"/>
  </ds:schemaRefs>
</ds:datastoreItem>
</file>

<file path=customXml/itemProps27.xml><?xml version="1.0" encoding="utf-8"?>
<ds:datastoreItem xmlns:ds="http://schemas.openxmlformats.org/officeDocument/2006/customXml" ds:itemID="{CD83F068-CFFC-4A56-8F60-DBF5F07AEAFA}">
  <ds:schemaRefs>
    <ds:schemaRef ds:uri="http://www.w3.org/2001/XMLSchema"/>
  </ds:schemaRefs>
</ds:datastoreItem>
</file>

<file path=customXml/itemProps28.xml><?xml version="1.0" encoding="utf-8"?>
<ds:datastoreItem xmlns:ds="http://schemas.openxmlformats.org/officeDocument/2006/customXml" ds:itemID="{BD5FAD33-8996-4B98-8C02-4A1550C6E017}">
  <ds:schemaRefs>
    <ds:schemaRef ds:uri="http://www.w3.org/2001/XMLSchema"/>
  </ds:schemaRefs>
</ds:datastoreItem>
</file>

<file path=customXml/itemProps29.xml><?xml version="1.0" encoding="utf-8"?>
<ds:datastoreItem xmlns:ds="http://schemas.openxmlformats.org/officeDocument/2006/customXml" ds:itemID="{E39B11E5-077D-4BBF-AF63-E8B8A6D036DB}">
  <ds:schemaRefs>
    <ds:schemaRef ds:uri="http://www.w3.org/2001/XMLSchema"/>
  </ds:schemaRefs>
</ds:datastoreItem>
</file>

<file path=customXml/itemProps3.xml><?xml version="1.0" encoding="utf-8"?>
<ds:datastoreItem xmlns:ds="http://schemas.openxmlformats.org/officeDocument/2006/customXml" ds:itemID="{B69CBE52-4700-4B71-AD03-E1166902049B}">
  <ds:schemaRefs>
    <ds:schemaRef ds:uri="http://www.w3.org/2001/XMLSchema"/>
  </ds:schemaRefs>
</ds:datastoreItem>
</file>

<file path=customXml/itemProps30.xml><?xml version="1.0" encoding="utf-8"?>
<ds:datastoreItem xmlns:ds="http://schemas.openxmlformats.org/officeDocument/2006/customXml" ds:itemID="{DD920F83-0E98-4EB9-82F0-D951F9CBE23D}">
  <ds:schemaRefs>
    <ds:schemaRef ds:uri="http://www.w3.org/2001/XMLSchema"/>
  </ds:schemaRefs>
</ds:datastoreItem>
</file>

<file path=customXml/itemProps31.xml><?xml version="1.0" encoding="utf-8"?>
<ds:datastoreItem xmlns:ds="http://schemas.openxmlformats.org/officeDocument/2006/customXml" ds:itemID="{DE827C7F-B83F-4E97-98F0-51561AE61ECE}">
  <ds:schemaRefs>
    <ds:schemaRef ds:uri="http://www.w3.org/2001/XMLSchema"/>
  </ds:schemaRefs>
</ds:datastoreItem>
</file>

<file path=customXml/itemProps32.xml><?xml version="1.0" encoding="utf-8"?>
<ds:datastoreItem xmlns:ds="http://schemas.openxmlformats.org/officeDocument/2006/customXml" ds:itemID="{298E56BD-E4A9-4B2C-89B3-86B7C0EB7FE2}">
  <ds:schemaRefs>
    <ds:schemaRef ds:uri="http://www.w3.org/2001/XMLSchema"/>
  </ds:schemaRefs>
</ds:datastoreItem>
</file>

<file path=customXml/itemProps33.xml><?xml version="1.0" encoding="utf-8"?>
<ds:datastoreItem xmlns:ds="http://schemas.openxmlformats.org/officeDocument/2006/customXml" ds:itemID="{902F1A9A-BAAC-4E46-ACEC-92BB9F421B2E}">
  <ds:schemaRefs>
    <ds:schemaRef ds:uri="http://www.w3.org/2001/XMLSchema"/>
  </ds:schemaRefs>
</ds:datastoreItem>
</file>

<file path=customXml/itemProps34.xml><?xml version="1.0" encoding="utf-8"?>
<ds:datastoreItem xmlns:ds="http://schemas.openxmlformats.org/officeDocument/2006/customXml" ds:itemID="{E5504793-1271-4022-BCB6-0BA4DBC2D81F}">
  <ds:schemaRefs>
    <ds:schemaRef ds:uri="http://www.w3.org/2001/XMLSchema"/>
  </ds:schemaRefs>
</ds:datastoreItem>
</file>

<file path=customXml/itemProps35.xml><?xml version="1.0" encoding="utf-8"?>
<ds:datastoreItem xmlns:ds="http://schemas.openxmlformats.org/officeDocument/2006/customXml" ds:itemID="{4E18DFB7-AF42-4887-A653-6AE4E129405F}">
  <ds:schemaRefs>
    <ds:schemaRef ds:uri="http://www.w3.org/2001/XMLSchema"/>
  </ds:schemaRefs>
</ds:datastoreItem>
</file>

<file path=customXml/itemProps36.xml><?xml version="1.0" encoding="utf-8"?>
<ds:datastoreItem xmlns:ds="http://schemas.openxmlformats.org/officeDocument/2006/customXml" ds:itemID="{DA0D7262-3614-4B9F-9EAE-9BE63229446B}">
  <ds:schemaRefs>
    <ds:schemaRef ds:uri="http://www.w3.org/2001/XMLSchema"/>
  </ds:schemaRefs>
</ds:datastoreItem>
</file>

<file path=customXml/itemProps37.xml><?xml version="1.0" encoding="utf-8"?>
<ds:datastoreItem xmlns:ds="http://schemas.openxmlformats.org/officeDocument/2006/customXml" ds:itemID="{F4497770-156D-4938-BA98-5B2E06CE31CC}">
  <ds:schemaRefs>
    <ds:schemaRef ds:uri="http://www.w3.org/2001/XMLSchema"/>
  </ds:schemaRefs>
</ds:datastoreItem>
</file>

<file path=customXml/itemProps38.xml><?xml version="1.0" encoding="utf-8"?>
<ds:datastoreItem xmlns:ds="http://schemas.openxmlformats.org/officeDocument/2006/customXml" ds:itemID="{E23B7AD4-F326-43A2-826D-FC801BBAC9B1}">
  <ds:schemaRefs>
    <ds:schemaRef ds:uri="http://www.w3.org/2001/XMLSchema"/>
  </ds:schemaRefs>
</ds:datastoreItem>
</file>

<file path=customXml/itemProps39.xml><?xml version="1.0" encoding="utf-8"?>
<ds:datastoreItem xmlns:ds="http://schemas.openxmlformats.org/officeDocument/2006/customXml" ds:itemID="{BD7E9302-8AE0-4560-A674-FDD0D8F7A5AD}">
  <ds:schemaRefs>
    <ds:schemaRef ds:uri="http://www.w3.org/2001/XMLSchema"/>
  </ds:schemaRefs>
</ds:datastoreItem>
</file>

<file path=customXml/itemProps4.xml><?xml version="1.0" encoding="utf-8"?>
<ds:datastoreItem xmlns:ds="http://schemas.openxmlformats.org/officeDocument/2006/customXml" ds:itemID="{F1ED76DE-84B5-4E9E-812F-4F0E4B43E97B}">
  <ds:schemaRefs>
    <ds:schemaRef ds:uri="http://www.w3.org/2001/XMLSchema"/>
  </ds:schemaRefs>
</ds:datastoreItem>
</file>

<file path=customXml/itemProps40.xml><?xml version="1.0" encoding="utf-8"?>
<ds:datastoreItem xmlns:ds="http://schemas.openxmlformats.org/officeDocument/2006/customXml" ds:itemID="{152C4616-E904-4841-9523-90E33BB5990C}">
  <ds:schemaRefs>
    <ds:schemaRef ds:uri="http://www.w3.org/2001/XMLSchema"/>
  </ds:schemaRefs>
</ds:datastoreItem>
</file>

<file path=customXml/itemProps41.xml><?xml version="1.0" encoding="utf-8"?>
<ds:datastoreItem xmlns:ds="http://schemas.openxmlformats.org/officeDocument/2006/customXml" ds:itemID="{A3CD4C50-97C5-4A13-A5A2-9AD0815BCA0D}">
  <ds:schemaRefs>
    <ds:schemaRef ds:uri="http://www.w3.org/2001/XMLSchema"/>
  </ds:schemaRefs>
</ds:datastoreItem>
</file>

<file path=customXml/itemProps42.xml><?xml version="1.0" encoding="utf-8"?>
<ds:datastoreItem xmlns:ds="http://schemas.openxmlformats.org/officeDocument/2006/customXml" ds:itemID="{EB215DF9-01BA-45C2-AD35-828BC7E93897}">
  <ds:schemaRefs>
    <ds:schemaRef ds:uri="http://www.w3.org/2001/XMLSchema"/>
  </ds:schemaRefs>
</ds:datastoreItem>
</file>

<file path=customXml/itemProps43.xml><?xml version="1.0" encoding="utf-8"?>
<ds:datastoreItem xmlns:ds="http://schemas.openxmlformats.org/officeDocument/2006/customXml" ds:itemID="{7F37BE89-DB5D-4AC8-95C5-45BEF09F14EC}">
  <ds:schemaRefs>
    <ds:schemaRef ds:uri="http://www.w3.org/2001/XMLSchema"/>
  </ds:schemaRefs>
</ds:datastoreItem>
</file>

<file path=customXml/itemProps44.xml><?xml version="1.0" encoding="utf-8"?>
<ds:datastoreItem xmlns:ds="http://schemas.openxmlformats.org/officeDocument/2006/customXml" ds:itemID="{F15AE612-31FC-40A4-8837-D537F61187FF}">
  <ds:schemaRefs>
    <ds:schemaRef ds:uri="http://www.w3.org/2001/XMLSchema"/>
  </ds:schemaRefs>
</ds:datastoreItem>
</file>

<file path=customXml/itemProps45.xml><?xml version="1.0" encoding="utf-8"?>
<ds:datastoreItem xmlns:ds="http://schemas.openxmlformats.org/officeDocument/2006/customXml" ds:itemID="{C738ED15-1E2E-440D-AC96-619C463D73F8}">
  <ds:schemaRefs>
    <ds:schemaRef ds:uri="http://www.w3.org/2001/XMLSchema"/>
  </ds:schemaRefs>
</ds:datastoreItem>
</file>

<file path=customXml/itemProps46.xml><?xml version="1.0" encoding="utf-8"?>
<ds:datastoreItem xmlns:ds="http://schemas.openxmlformats.org/officeDocument/2006/customXml" ds:itemID="{FFCFF866-B782-462C-B23B-92E4218871E8}">
  <ds:schemaRefs>
    <ds:schemaRef ds:uri="http://www.w3.org/2001/XMLSchema"/>
  </ds:schemaRefs>
</ds:datastoreItem>
</file>

<file path=customXml/itemProps47.xml><?xml version="1.0" encoding="utf-8"?>
<ds:datastoreItem xmlns:ds="http://schemas.openxmlformats.org/officeDocument/2006/customXml" ds:itemID="{ED525141-5ACC-4F8C-ABD4-201A699A5F61}">
  <ds:schemaRefs>
    <ds:schemaRef ds:uri="http://www.w3.org/2001/XMLSchema"/>
  </ds:schemaRefs>
</ds:datastoreItem>
</file>

<file path=customXml/itemProps48.xml><?xml version="1.0" encoding="utf-8"?>
<ds:datastoreItem xmlns:ds="http://schemas.openxmlformats.org/officeDocument/2006/customXml" ds:itemID="{F59C340D-4F57-43A3-B5CD-4712B5DB8E9D}">
  <ds:schemaRefs>
    <ds:schemaRef ds:uri="http://www.w3.org/2001/XMLSchema"/>
  </ds:schemaRefs>
</ds:datastoreItem>
</file>

<file path=customXml/itemProps49.xml><?xml version="1.0" encoding="utf-8"?>
<ds:datastoreItem xmlns:ds="http://schemas.openxmlformats.org/officeDocument/2006/customXml" ds:itemID="{C52D72C1-E72A-4C7F-998F-111E5A6E1081}">
  <ds:schemaRefs>
    <ds:schemaRef ds:uri="http://www.w3.org/2001/XMLSchema"/>
  </ds:schemaRefs>
</ds:datastoreItem>
</file>

<file path=customXml/itemProps5.xml><?xml version="1.0" encoding="utf-8"?>
<ds:datastoreItem xmlns:ds="http://schemas.openxmlformats.org/officeDocument/2006/customXml" ds:itemID="{6CAD4839-CAA6-4DED-950C-AA49D099FFF5}">
  <ds:schemaRefs>
    <ds:schemaRef ds:uri="http://www.w3.org/2001/XMLSchema"/>
  </ds:schemaRefs>
</ds:datastoreItem>
</file>

<file path=customXml/itemProps50.xml><?xml version="1.0" encoding="utf-8"?>
<ds:datastoreItem xmlns:ds="http://schemas.openxmlformats.org/officeDocument/2006/customXml" ds:itemID="{B06F0990-77F0-4EB7-81D9-057B8021F2E2}">
  <ds:schemaRefs>
    <ds:schemaRef ds:uri="http://www.w3.org/2001/XMLSchema"/>
  </ds:schemaRefs>
</ds:datastoreItem>
</file>

<file path=customXml/itemProps51.xml><?xml version="1.0" encoding="utf-8"?>
<ds:datastoreItem xmlns:ds="http://schemas.openxmlformats.org/officeDocument/2006/customXml" ds:itemID="{F79E6DB4-0F4F-4AF1-B8E1-2EDF094F8F88}">
  <ds:schemaRefs>
    <ds:schemaRef ds:uri="http://www.w3.org/2001/XMLSchema"/>
  </ds:schemaRefs>
</ds:datastoreItem>
</file>

<file path=customXml/itemProps52.xml><?xml version="1.0" encoding="utf-8"?>
<ds:datastoreItem xmlns:ds="http://schemas.openxmlformats.org/officeDocument/2006/customXml" ds:itemID="{908A442A-272A-4084-8BFF-86F399EE53D1}">
  <ds:schemaRefs>
    <ds:schemaRef ds:uri="http://www.w3.org/2001/XMLSchema"/>
  </ds:schemaRefs>
</ds:datastoreItem>
</file>

<file path=customXml/itemProps53.xml><?xml version="1.0" encoding="utf-8"?>
<ds:datastoreItem xmlns:ds="http://schemas.openxmlformats.org/officeDocument/2006/customXml" ds:itemID="{141B2937-7875-4AC8-9EAF-310928ACDCAC}">
  <ds:schemaRefs>
    <ds:schemaRef ds:uri="http://www.w3.org/2001/XMLSchema"/>
  </ds:schemaRefs>
</ds:datastoreItem>
</file>

<file path=customXml/itemProps54.xml><?xml version="1.0" encoding="utf-8"?>
<ds:datastoreItem xmlns:ds="http://schemas.openxmlformats.org/officeDocument/2006/customXml" ds:itemID="{8C1A4997-C63A-4056-985E-7F42901B91FE}">
  <ds:schemaRefs>
    <ds:schemaRef ds:uri="http://www.w3.org/2001/XMLSchema"/>
  </ds:schemaRefs>
</ds:datastoreItem>
</file>

<file path=customXml/itemProps55.xml><?xml version="1.0" encoding="utf-8"?>
<ds:datastoreItem xmlns:ds="http://schemas.openxmlformats.org/officeDocument/2006/customXml" ds:itemID="{58D42C7F-C51A-4196-A564-FB7B576BC2EA}">
  <ds:schemaRefs>
    <ds:schemaRef ds:uri="http://www.w3.org/2001/XMLSchema"/>
  </ds:schemaRefs>
</ds:datastoreItem>
</file>

<file path=customXml/itemProps56.xml><?xml version="1.0" encoding="utf-8"?>
<ds:datastoreItem xmlns:ds="http://schemas.openxmlformats.org/officeDocument/2006/customXml" ds:itemID="{4A8EF070-B7A1-4D20-AA54-61F173CA2706}">
  <ds:schemaRefs>
    <ds:schemaRef ds:uri="http://www.w3.org/2001/XMLSchema"/>
  </ds:schemaRefs>
</ds:datastoreItem>
</file>

<file path=customXml/itemProps57.xml><?xml version="1.0" encoding="utf-8"?>
<ds:datastoreItem xmlns:ds="http://schemas.openxmlformats.org/officeDocument/2006/customXml" ds:itemID="{E3C83210-83F3-4052-93A1-34C0F01E9190}">
  <ds:schemaRefs>
    <ds:schemaRef ds:uri="http://www.w3.org/2001/XMLSchema"/>
  </ds:schemaRefs>
</ds:datastoreItem>
</file>

<file path=customXml/itemProps58.xml><?xml version="1.0" encoding="utf-8"?>
<ds:datastoreItem xmlns:ds="http://schemas.openxmlformats.org/officeDocument/2006/customXml" ds:itemID="{535DD0E2-5F87-46D2-ADCB-BF3B14328B93}">
  <ds:schemaRefs>
    <ds:schemaRef ds:uri="http://www.w3.org/2001/XMLSchema"/>
  </ds:schemaRefs>
</ds:datastoreItem>
</file>

<file path=customXml/itemProps59.xml><?xml version="1.0" encoding="utf-8"?>
<ds:datastoreItem xmlns:ds="http://schemas.openxmlformats.org/officeDocument/2006/customXml" ds:itemID="{029D9584-4B2C-4846-9954-9B6C8317D3C7}">
  <ds:schemaRefs>
    <ds:schemaRef ds:uri="http://www.w3.org/2001/XMLSchema"/>
  </ds:schemaRefs>
</ds:datastoreItem>
</file>

<file path=customXml/itemProps6.xml><?xml version="1.0" encoding="utf-8"?>
<ds:datastoreItem xmlns:ds="http://schemas.openxmlformats.org/officeDocument/2006/customXml" ds:itemID="{4508F72A-98B2-49DB-B4C8-D9588EEE9031}">
  <ds:schemaRefs>
    <ds:schemaRef ds:uri="http://www.w3.org/2001/XMLSchema"/>
  </ds:schemaRefs>
</ds:datastoreItem>
</file>

<file path=customXml/itemProps60.xml><?xml version="1.0" encoding="utf-8"?>
<ds:datastoreItem xmlns:ds="http://schemas.openxmlformats.org/officeDocument/2006/customXml" ds:itemID="{6ADCAC67-3F1D-4007-983F-762BE2D4201E}">
  <ds:schemaRefs>
    <ds:schemaRef ds:uri="http://www.w3.org/2001/XMLSchema"/>
  </ds:schemaRefs>
</ds:datastoreItem>
</file>

<file path=customXml/itemProps61.xml><?xml version="1.0" encoding="utf-8"?>
<ds:datastoreItem xmlns:ds="http://schemas.openxmlformats.org/officeDocument/2006/customXml" ds:itemID="{7514C59C-37A2-4548-8176-DEE012C681C8}">
  <ds:schemaRefs>
    <ds:schemaRef ds:uri="http://www.w3.org/2001/XMLSchema"/>
  </ds:schemaRefs>
</ds:datastoreItem>
</file>

<file path=customXml/itemProps62.xml><?xml version="1.0" encoding="utf-8"?>
<ds:datastoreItem xmlns:ds="http://schemas.openxmlformats.org/officeDocument/2006/customXml" ds:itemID="{15550D2E-77D5-4107-9EB9-5BD1AA00DE54}">
  <ds:schemaRefs>
    <ds:schemaRef ds:uri="http://www.w3.org/2001/XMLSchema"/>
  </ds:schemaRefs>
</ds:datastoreItem>
</file>

<file path=customXml/itemProps63.xml><?xml version="1.0" encoding="utf-8"?>
<ds:datastoreItem xmlns:ds="http://schemas.openxmlformats.org/officeDocument/2006/customXml" ds:itemID="{DBB30C88-CD65-462F-B924-FDEB7A0F09BD}">
  <ds:schemaRefs>
    <ds:schemaRef ds:uri="http://www.w3.org/2001/XMLSchema"/>
  </ds:schemaRefs>
</ds:datastoreItem>
</file>

<file path=customXml/itemProps64.xml><?xml version="1.0" encoding="utf-8"?>
<ds:datastoreItem xmlns:ds="http://schemas.openxmlformats.org/officeDocument/2006/customXml" ds:itemID="{13D7F2E5-4E81-406D-9D0E-E52857BE56E5}">
  <ds:schemaRefs>
    <ds:schemaRef ds:uri="http://www.w3.org/2001/XMLSchema"/>
  </ds:schemaRefs>
</ds:datastoreItem>
</file>

<file path=customXml/itemProps65.xml><?xml version="1.0" encoding="utf-8"?>
<ds:datastoreItem xmlns:ds="http://schemas.openxmlformats.org/officeDocument/2006/customXml" ds:itemID="{416478AC-B164-41F3-8B24-BDB0ABB2414A}">
  <ds:schemaRefs>
    <ds:schemaRef ds:uri="http://www.w3.org/2001/XMLSchema"/>
  </ds:schemaRefs>
</ds:datastoreItem>
</file>

<file path=customXml/itemProps66.xml><?xml version="1.0" encoding="utf-8"?>
<ds:datastoreItem xmlns:ds="http://schemas.openxmlformats.org/officeDocument/2006/customXml" ds:itemID="{02EDAAD7-30B6-4ACD-BA32-F10318B4E3BB}">
  <ds:schemaRefs>
    <ds:schemaRef ds:uri="http://www.w3.org/2001/XMLSchema"/>
  </ds:schemaRefs>
</ds:datastoreItem>
</file>

<file path=customXml/itemProps67.xml><?xml version="1.0" encoding="utf-8"?>
<ds:datastoreItem xmlns:ds="http://schemas.openxmlformats.org/officeDocument/2006/customXml" ds:itemID="{B7375EA9-EF59-48CD-8F94-0DD07CD91E50}">
  <ds:schemaRefs>
    <ds:schemaRef ds:uri="http://www.w3.org/2001/XMLSchema"/>
  </ds:schemaRefs>
</ds:datastoreItem>
</file>

<file path=customXml/itemProps68.xml><?xml version="1.0" encoding="utf-8"?>
<ds:datastoreItem xmlns:ds="http://schemas.openxmlformats.org/officeDocument/2006/customXml" ds:itemID="{5FC8AD33-3A86-4DCF-AE6B-3071D443C944}">
  <ds:schemaRefs>
    <ds:schemaRef ds:uri="http://www.w3.org/2001/XMLSchema"/>
  </ds:schemaRefs>
</ds:datastoreItem>
</file>

<file path=customXml/itemProps69.xml><?xml version="1.0" encoding="utf-8"?>
<ds:datastoreItem xmlns:ds="http://schemas.openxmlformats.org/officeDocument/2006/customXml" ds:itemID="{7E948E62-F596-483D-A4CE-80E4B89FD9B1}">
  <ds:schemaRefs>
    <ds:schemaRef ds:uri="http://www.w3.org/2001/XMLSchema"/>
  </ds:schemaRefs>
</ds:datastoreItem>
</file>

<file path=customXml/itemProps7.xml><?xml version="1.0" encoding="utf-8"?>
<ds:datastoreItem xmlns:ds="http://schemas.openxmlformats.org/officeDocument/2006/customXml" ds:itemID="{59FF60E1-E3A5-48EE-9FC1-39A09AF817D4}">
  <ds:schemaRefs>
    <ds:schemaRef ds:uri="http://www.w3.org/2001/XMLSchema"/>
  </ds:schemaRefs>
</ds:datastoreItem>
</file>

<file path=customXml/itemProps70.xml><?xml version="1.0" encoding="utf-8"?>
<ds:datastoreItem xmlns:ds="http://schemas.openxmlformats.org/officeDocument/2006/customXml" ds:itemID="{D0469867-7F77-4C08-BA47-F13117968712}">
  <ds:schemaRefs>
    <ds:schemaRef ds:uri="http://www.w3.org/2001/XMLSchema"/>
  </ds:schemaRefs>
</ds:datastoreItem>
</file>

<file path=customXml/itemProps71.xml><?xml version="1.0" encoding="utf-8"?>
<ds:datastoreItem xmlns:ds="http://schemas.openxmlformats.org/officeDocument/2006/customXml" ds:itemID="{951ABEEF-F159-44D7-AE4A-50CFA1415A36}">
  <ds:schemaRefs>
    <ds:schemaRef ds:uri="http://www.w3.org/2001/XMLSchema"/>
  </ds:schemaRefs>
</ds:datastoreItem>
</file>

<file path=customXml/itemProps72.xml><?xml version="1.0" encoding="utf-8"?>
<ds:datastoreItem xmlns:ds="http://schemas.openxmlformats.org/officeDocument/2006/customXml" ds:itemID="{4F8795E7-FDA5-4515-AF25-E37DF3EBB4BE}">
  <ds:schemaRefs>
    <ds:schemaRef ds:uri="http://www.w3.org/2001/XMLSchema"/>
  </ds:schemaRefs>
</ds:datastoreItem>
</file>

<file path=customXml/itemProps73.xml><?xml version="1.0" encoding="utf-8"?>
<ds:datastoreItem xmlns:ds="http://schemas.openxmlformats.org/officeDocument/2006/customXml" ds:itemID="{50649906-6BB9-466E-B8F1-C56AD08B31F1}">
  <ds:schemaRefs>
    <ds:schemaRef ds:uri="http://www.w3.org/2001/XMLSchema"/>
  </ds:schemaRefs>
</ds:datastoreItem>
</file>

<file path=customXml/itemProps74.xml><?xml version="1.0" encoding="utf-8"?>
<ds:datastoreItem xmlns:ds="http://schemas.openxmlformats.org/officeDocument/2006/customXml" ds:itemID="{2A581436-BE8C-4096-836F-24974361762A}">
  <ds:schemaRefs>
    <ds:schemaRef ds:uri="http://www.w3.org/2001/XMLSchema"/>
  </ds:schemaRefs>
</ds:datastoreItem>
</file>

<file path=customXml/itemProps75.xml><?xml version="1.0" encoding="utf-8"?>
<ds:datastoreItem xmlns:ds="http://schemas.openxmlformats.org/officeDocument/2006/customXml" ds:itemID="{E7485816-CF09-4292-B35C-7065D99BEAC1}">
  <ds:schemaRefs>
    <ds:schemaRef ds:uri="http://www.w3.org/2001/XMLSchema"/>
  </ds:schemaRefs>
</ds:datastoreItem>
</file>

<file path=customXml/itemProps76.xml><?xml version="1.0" encoding="utf-8"?>
<ds:datastoreItem xmlns:ds="http://schemas.openxmlformats.org/officeDocument/2006/customXml" ds:itemID="{A433B477-A6A8-41C3-BA19-81B558BE96F6}">
  <ds:schemaRefs>
    <ds:schemaRef ds:uri="http://www.w3.org/2001/XMLSchema"/>
  </ds:schemaRefs>
</ds:datastoreItem>
</file>

<file path=customXml/itemProps77.xml><?xml version="1.0" encoding="utf-8"?>
<ds:datastoreItem xmlns:ds="http://schemas.openxmlformats.org/officeDocument/2006/customXml" ds:itemID="{89DBD08F-930D-4FA3-ACBF-D381226AB6E4}">
  <ds:schemaRefs>
    <ds:schemaRef ds:uri="http://www.w3.org/2001/XMLSchema"/>
  </ds:schemaRefs>
</ds:datastoreItem>
</file>

<file path=customXml/itemProps78.xml><?xml version="1.0" encoding="utf-8"?>
<ds:datastoreItem xmlns:ds="http://schemas.openxmlformats.org/officeDocument/2006/customXml" ds:itemID="{D9348C07-1E6B-4014-98CC-8BB85256C2E9}">
  <ds:schemaRefs>
    <ds:schemaRef ds:uri="http://www.w3.org/2001/XMLSchema"/>
  </ds:schemaRefs>
</ds:datastoreItem>
</file>

<file path=customXml/itemProps79.xml><?xml version="1.0" encoding="utf-8"?>
<ds:datastoreItem xmlns:ds="http://schemas.openxmlformats.org/officeDocument/2006/customXml" ds:itemID="{68704D0C-8AB9-42AB-B004-03E61D2FC4A7}">
  <ds:schemaRefs>
    <ds:schemaRef ds:uri="http://www.w3.org/2001/XMLSchema"/>
  </ds:schemaRefs>
</ds:datastoreItem>
</file>

<file path=customXml/itemProps8.xml><?xml version="1.0" encoding="utf-8"?>
<ds:datastoreItem xmlns:ds="http://schemas.openxmlformats.org/officeDocument/2006/customXml" ds:itemID="{6976FD9E-361B-4502-B047-FD558B6F42E4}">
  <ds:schemaRefs>
    <ds:schemaRef ds:uri="http://www.w3.org/2001/XMLSchema"/>
  </ds:schemaRefs>
</ds:datastoreItem>
</file>

<file path=customXml/itemProps80.xml><?xml version="1.0" encoding="utf-8"?>
<ds:datastoreItem xmlns:ds="http://schemas.openxmlformats.org/officeDocument/2006/customXml" ds:itemID="{12596248-0EEF-4097-BAA4-A15BD6DE9648}">
  <ds:schemaRefs>
    <ds:schemaRef ds:uri="http://www.w3.org/2001/XMLSchema"/>
  </ds:schemaRefs>
</ds:datastoreItem>
</file>

<file path=customXml/itemProps81.xml><?xml version="1.0" encoding="utf-8"?>
<ds:datastoreItem xmlns:ds="http://schemas.openxmlformats.org/officeDocument/2006/customXml" ds:itemID="{281140D0-CFF4-4662-9C45-8943C23FC066}">
  <ds:schemaRefs>
    <ds:schemaRef ds:uri="http://www.w3.org/2001/XMLSchema"/>
  </ds:schemaRefs>
</ds:datastoreItem>
</file>

<file path=customXml/itemProps82.xml><?xml version="1.0" encoding="utf-8"?>
<ds:datastoreItem xmlns:ds="http://schemas.openxmlformats.org/officeDocument/2006/customXml" ds:itemID="{3B01AB26-0D54-4113-B422-661364B3EFF4}">
  <ds:schemaRefs>
    <ds:schemaRef ds:uri="http://www.w3.org/2001/XMLSchema"/>
  </ds:schemaRefs>
</ds:datastoreItem>
</file>

<file path=customXml/itemProps83.xml><?xml version="1.0" encoding="utf-8"?>
<ds:datastoreItem xmlns:ds="http://schemas.openxmlformats.org/officeDocument/2006/customXml" ds:itemID="{78BC274A-9634-4C35-9AB2-BEAAAD86A7A0}">
  <ds:schemaRefs>
    <ds:schemaRef ds:uri="http://www.w3.org/2001/XMLSchema"/>
  </ds:schemaRefs>
</ds:datastoreItem>
</file>

<file path=customXml/itemProps84.xml><?xml version="1.0" encoding="utf-8"?>
<ds:datastoreItem xmlns:ds="http://schemas.openxmlformats.org/officeDocument/2006/customXml" ds:itemID="{5B031F8F-49EC-47A9-A5AC-FFE3DC9E5A05}">
  <ds:schemaRefs>
    <ds:schemaRef ds:uri="http://www.w3.org/2001/XMLSchema"/>
  </ds:schemaRefs>
</ds:datastoreItem>
</file>

<file path=customXml/itemProps85.xml><?xml version="1.0" encoding="utf-8"?>
<ds:datastoreItem xmlns:ds="http://schemas.openxmlformats.org/officeDocument/2006/customXml" ds:itemID="{C39CAF09-DA15-4725-BDD7-277AA9A52B6D}">
  <ds:schemaRefs>
    <ds:schemaRef ds:uri="http://www.w3.org/2001/XMLSchema"/>
  </ds:schemaRefs>
</ds:datastoreItem>
</file>

<file path=customXml/itemProps86.xml><?xml version="1.0" encoding="utf-8"?>
<ds:datastoreItem xmlns:ds="http://schemas.openxmlformats.org/officeDocument/2006/customXml" ds:itemID="{9D125730-63B3-4611-99E5-A47E22D5544D}">
  <ds:schemaRefs>
    <ds:schemaRef ds:uri="http://www.w3.org/2001/XMLSchema"/>
  </ds:schemaRefs>
</ds:datastoreItem>
</file>

<file path=customXml/itemProps87.xml><?xml version="1.0" encoding="utf-8"?>
<ds:datastoreItem xmlns:ds="http://schemas.openxmlformats.org/officeDocument/2006/customXml" ds:itemID="{9B5F137D-4CB9-4670-AA96-BB1DCA51AE80}">
  <ds:schemaRefs>
    <ds:schemaRef ds:uri="http://www.w3.org/2001/XMLSchema"/>
  </ds:schemaRefs>
</ds:datastoreItem>
</file>

<file path=customXml/itemProps88.xml><?xml version="1.0" encoding="utf-8"?>
<ds:datastoreItem xmlns:ds="http://schemas.openxmlformats.org/officeDocument/2006/customXml" ds:itemID="{6271BEF7-E2C9-4F83-AD13-97297EF11C57}">
  <ds:schemaRefs>
    <ds:schemaRef ds:uri="http://www.w3.org/2001/XMLSchema"/>
  </ds:schemaRefs>
</ds:datastoreItem>
</file>

<file path=customXml/itemProps89.xml><?xml version="1.0" encoding="utf-8"?>
<ds:datastoreItem xmlns:ds="http://schemas.openxmlformats.org/officeDocument/2006/customXml" ds:itemID="{C3CA6657-3670-4AF7-938A-A31BF3220247}">
  <ds:schemaRefs>
    <ds:schemaRef ds:uri="http://www.w3.org/2001/XMLSchema"/>
  </ds:schemaRefs>
</ds:datastoreItem>
</file>

<file path=customXml/itemProps9.xml><?xml version="1.0" encoding="utf-8"?>
<ds:datastoreItem xmlns:ds="http://schemas.openxmlformats.org/officeDocument/2006/customXml" ds:itemID="{5FDF1299-A818-4942-A99A-6ACC56029410}">
  <ds:schemaRefs>
    <ds:schemaRef ds:uri="http://www.w3.org/2001/XMLSchema"/>
  </ds:schemaRefs>
</ds:datastoreItem>
</file>

<file path=customXml/itemProps90.xml><?xml version="1.0" encoding="utf-8"?>
<ds:datastoreItem xmlns:ds="http://schemas.openxmlformats.org/officeDocument/2006/customXml" ds:itemID="{2C3128B0-0F40-4AE0-B6BE-6AC9AD17594A}">
  <ds:schemaRefs>
    <ds:schemaRef ds:uri="http://www.w3.org/2001/XMLSchema"/>
  </ds:schemaRefs>
</ds:datastoreItem>
</file>

<file path=customXml/itemProps91.xml><?xml version="1.0" encoding="utf-8"?>
<ds:datastoreItem xmlns:ds="http://schemas.openxmlformats.org/officeDocument/2006/customXml" ds:itemID="{CBCDAA35-3887-4D0B-A127-26F02BD3F3B7}">
  <ds:schemaRefs>
    <ds:schemaRef ds:uri="http://www.w3.org/2001/XMLSchema"/>
  </ds:schemaRefs>
</ds:datastoreItem>
</file>

<file path=customXml/itemProps92.xml><?xml version="1.0" encoding="utf-8"?>
<ds:datastoreItem xmlns:ds="http://schemas.openxmlformats.org/officeDocument/2006/customXml" ds:itemID="{3B15A1B3-1D28-4C73-AE56-27F458C0E8B2}">
  <ds:schemaRefs>
    <ds:schemaRef ds:uri="http://www.w3.org/2001/XMLSchema"/>
  </ds:schemaRefs>
</ds:datastoreItem>
</file>

<file path=customXml/itemProps93.xml><?xml version="1.0" encoding="utf-8"?>
<ds:datastoreItem xmlns:ds="http://schemas.openxmlformats.org/officeDocument/2006/customXml" ds:itemID="{0EA09B45-5C3A-440B-82A2-F920EC556A50}">
  <ds:schemaRefs>
    <ds:schemaRef ds:uri="http://www.w3.org/2001/XMLSchema"/>
  </ds:schemaRefs>
</ds:datastoreItem>
</file>

<file path=customXml/itemProps94.xml><?xml version="1.0" encoding="utf-8"?>
<ds:datastoreItem xmlns:ds="http://schemas.openxmlformats.org/officeDocument/2006/customXml" ds:itemID="{E331855E-9052-44D9-BB4F-3BCA5A6ECF5C}">
  <ds:schemaRefs>
    <ds:schemaRef ds:uri="http://www.w3.org/2001/XMLSchema"/>
  </ds:schemaRefs>
</ds:datastoreItem>
</file>

<file path=customXml/itemProps95.xml><?xml version="1.0" encoding="utf-8"?>
<ds:datastoreItem xmlns:ds="http://schemas.openxmlformats.org/officeDocument/2006/customXml" ds:itemID="{6B1F5878-E454-48B9-AE28-12E9657CE09F}">
  <ds:schemaRefs>
    <ds:schemaRef ds:uri="http://www.w3.org/2001/XMLSchema"/>
  </ds:schemaRefs>
</ds:datastoreItem>
</file>

<file path=customXml/itemProps96.xml><?xml version="1.0" encoding="utf-8"?>
<ds:datastoreItem xmlns:ds="http://schemas.openxmlformats.org/officeDocument/2006/customXml" ds:itemID="{195FA1B4-5F2B-4841-AA39-280E1384A90E}">
  <ds:schemaRefs>
    <ds:schemaRef ds:uri="http://www.w3.org/2001/XMLSchema"/>
  </ds:schemaRefs>
</ds:datastoreItem>
</file>

<file path=customXml/itemProps97.xml><?xml version="1.0" encoding="utf-8"?>
<ds:datastoreItem xmlns:ds="http://schemas.openxmlformats.org/officeDocument/2006/customXml" ds:itemID="{4340FEB0-D1F6-43A9-89A1-B285428DA6C2}">
  <ds:schemaRefs>
    <ds:schemaRef ds:uri="http://www.w3.org/2001/XMLSchema"/>
  </ds:schemaRefs>
</ds:datastoreItem>
</file>

<file path=customXml/itemProps98.xml><?xml version="1.0" encoding="utf-8"?>
<ds:datastoreItem xmlns:ds="http://schemas.openxmlformats.org/officeDocument/2006/customXml" ds:itemID="{D45917E0-051C-4975-97AE-9908A00512ED}">
  <ds:schemaRefs>
    <ds:schemaRef ds:uri="http://www.w3.org/2001/XMLSchema"/>
  </ds:schemaRefs>
</ds:datastoreItem>
</file>

<file path=customXml/itemProps99.xml><?xml version="1.0" encoding="utf-8"?>
<ds:datastoreItem xmlns:ds="http://schemas.openxmlformats.org/officeDocument/2006/customXml" ds:itemID="{565409DD-451C-4DEC-A61F-FAFB5DC7955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931</TotalTime>
  <Words>192</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DIN OT</vt:lpstr>
      <vt:lpstr>Marsh McLennan</vt:lpstr>
      <vt:lpstr>2_Marsh McLennan</vt:lpstr>
      <vt:lpstr>Risk Analysis Charts</vt:lpstr>
      <vt:lpstr>FRAIS DE DÉFENSE EN MOYENNE PAR RÉCLAMATION</vt:lpstr>
      <vt:lpstr>INDEMNITÉ OU FRAIS DE DÉFENSE</vt:lpstr>
      <vt:lpstr>FAIT EN BREF</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21</cp:revision>
  <dcterms:created xsi:type="dcterms:W3CDTF">2024-11-22T17:30:20Z</dcterms:created>
  <dcterms:modified xsi:type="dcterms:W3CDTF">2025-02-05T14:16:32Z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