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49"/>
    <p:sldMasterId id="2147483731" r:id="rId150"/>
  </p:sldMasterIdLst>
  <p:notesMasterIdLst>
    <p:notesMasterId r:id="rId158"/>
  </p:notesMasterIdLst>
  <p:handoutMasterIdLst>
    <p:handoutMasterId r:id="rId159"/>
  </p:handoutMasterIdLst>
  <p:sldIdLst>
    <p:sldId id="256" r:id="rId151"/>
    <p:sldId id="266" r:id="rId152"/>
    <p:sldId id="269" r:id="rId153"/>
    <p:sldId id="270" r:id="rId154"/>
    <p:sldId id="268" r:id="rId155"/>
    <p:sldId id="264" r:id="rId156"/>
    <p:sldId id="272" r:id="rId157"/>
  </p:sldIdLst>
  <p:sldSz cx="12192000" cy="6858000"/>
  <p:notesSz cx="6858000" cy="9144000"/>
  <p:custDataLst>
    <p:custData r:id="rId52"/>
    <p:tags r:id="rId160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6327"/>
  </p:normalViewPr>
  <p:slideViewPr>
    <p:cSldViewPr snapToGrid="0" snapToObjects="1">
      <p:cViewPr varScale="1">
        <p:scale>
          <a:sx n="102" d="100"/>
          <a:sy n="102" d="100"/>
        </p:scale>
        <p:origin x="240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handoutMaster" Target="handoutMasters/handoutMaster1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tags" Target="tags/tag1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slide" Target="slides/slide6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slide" Target="slides/slide7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viewProps" Target="viewProps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notesMaster" Target="notesMasters/notesMaster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slide" Target="slides/slide4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tableStyles" Target="tableStyles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0 $ à 5 000 000 $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9-40CA-873F-7137053DC2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9-40CA-873F-7137053DC23F}"/>
              </c:ext>
            </c:extLst>
          </c:dPt>
          <c:cat>
            <c:strRef>
              <c:f>Sheet1!$A$2:$A$6</c:f>
              <c:strCache>
                <c:ptCount val="5"/>
                <c:pt idx="0">
                  <c:v>1M $</c:v>
                </c:pt>
                <c:pt idx="1">
                  <c:v>2M $</c:v>
                </c:pt>
                <c:pt idx="2">
                  <c:v>3M $</c:v>
                </c:pt>
                <c:pt idx="3">
                  <c:v>5M $</c:v>
                </c:pt>
                <c:pt idx="4">
                  <c:v>10M $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0.25555555555555554</c:v>
                </c:pt>
                <c:pt idx="1">
                  <c:v>0.28888888888888886</c:v>
                </c:pt>
                <c:pt idx="2">
                  <c:v>0.18888888888888888</c:v>
                </c:pt>
                <c:pt idx="3">
                  <c:v>0.26666666666666666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09-40CA-873F-7137053DC2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5 000 001 $ à 50 000 000 $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1M $</c:v>
                </c:pt>
                <c:pt idx="1">
                  <c:v>2M $</c:v>
                </c:pt>
                <c:pt idx="2">
                  <c:v>3M $</c:v>
                </c:pt>
                <c:pt idx="3">
                  <c:v>5M $</c:v>
                </c:pt>
                <c:pt idx="4">
                  <c:v>10M $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</c:v>
                </c:pt>
                <c:pt idx="1">
                  <c:v>0.24285714285714285</c:v>
                </c:pt>
                <c:pt idx="2">
                  <c:v>0.22142857142857142</c:v>
                </c:pt>
                <c:pt idx="3">
                  <c:v>0.43571428571428572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8E-47FC-8E68-7A3481E732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50 000 001 $ et plus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1M $</c:v>
                </c:pt>
                <c:pt idx="1">
                  <c:v>2M $</c:v>
                </c:pt>
                <c:pt idx="2">
                  <c:v>3M $</c:v>
                </c:pt>
                <c:pt idx="3">
                  <c:v>5M $</c:v>
                </c:pt>
                <c:pt idx="4">
                  <c:v>10M $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1.3157894736842105E-2</c:v>
                </c:pt>
                <c:pt idx="1">
                  <c:v>9.2105263157894732E-2</c:v>
                </c:pt>
                <c:pt idx="2">
                  <c:v>0.11842105263157894</c:v>
                </c:pt>
                <c:pt idx="3">
                  <c:v>0.75</c:v>
                </c:pt>
                <c:pt idx="4">
                  <c:v>2.6315789473684209E-2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8E-47FC-8E68-7A3481E732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 sz="1800" b="0" i="0" u="none" strike="noStrike" kern="1200" baseline="0" dirty="0" err="1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Limites</a:t>
                </a: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 </a:t>
                </a:r>
                <a:r>
                  <a:rPr lang="en-CA" sz="1800" b="0" i="0" u="none" strike="noStrike" kern="1200" baseline="0" dirty="0" err="1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en</a:t>
                </a: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DIN OT" panose="020B05040202010101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cat>
            <c:strRef>
              <c:f>Sheet1!$A$2:$A$4</c:f>
              <c:strCache>
                <c:ptCount val="3"/>
                <c:pt idx="0">
                  <c:v>Réclamations avec frais de défense uniquement</c:v>
                </c:pt>
                <c:pt idx="1">
                  <c:v>Réclamations avec indemnité payée</c:v>
                </c:pt>
                <c:pt idx="2">
                  <c:v>Mixte pour toutes les réclamations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70942.704761904766</c:v>
                </c:pt>
                <c:pt idx="1">
                  <c:v>824216.4363636364</c:v>
                </c:pt>
                <c:pt idx="2">
                  <c:v>329880.55000000005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Dollars Canadiens </a:t>
                </a: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</a:rPr>
                  <a:t>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70515319248462"/>
          <c:y val="4.0625385886992368E-2"/>
          <c:w val="0.35627277283408887"/>
          <c:h val="0.796405425322153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Frais de défense uniquement</c:v>
                </c:pt>
                <c:pt idx="1">
                  <c:v>Indemnité incluant les frais de défense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0.65625</c:v>
                </c:pt>
                <c:pt idx="1">
                  <c:v>0.34375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95-4E0C-8062-7F724DAC0B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95-4E0C-8062-7F724DAC0B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E95-4E0C-8062-7F724DAC0B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E95-4E0C-8062-7F724DAC0B3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E95-4E0C-8062-7F724DAC0B3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E95-4E0C-8062-7F724DAC0B3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E95-4E0C-8062-7F724DAC0B3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E95-4E0C-8062-7F724DAC0B3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E95-4E0C-8062-7F724DAC0B39}"/>
              </c:ext>
            </c:extLst>
          </c:dPt>
          <c:cat>
            <c:strRef>
              <c:f>Sheet1!$A$2:$A$10</c:f>
              <c:strCache>
                <c:ptCount val="9"/>
                <c:pt idx="0">
                  <c:v>Porteurs de titres - 30%</c:v>
                </c:pt>
                <c:pt idx="1">
                  <c:v>Employés - 27%</c:v>
                </c:pt>
                <c:pt idx="2">
                  <c:v>Gouvernement - 12%</c:v>
                </c:pt>
                <c:pt idx="3">
                  <c:v>Corporation - 11%</c:v>
                </c:pt>
                <c:pt idx="4">
                  <c:v>Assuré c. Assuré - 9%</c:v>
                </c:pt>
                <c:pt idx="5">
                  <c:v>Créanciers - 4%</c:v>
                </c:pt>
                <c:pt idx="6">
                  <c:v>Fournisseurs/entrepreneurs - 2%</c:v>
                </c:pt>
                <c:pt idx="7">
                  <c:v>Concurrents - 2%</c:v>
                </c:pt>
                <c:pt idx="8">
                  <c:v>Clients - 2%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0.3</c:v>
                </c:pt>
                <c:pt idx="1">
                  <c:v>0.26666666666666666</c:v>
                </c:pt>
                <c:pt idx="2">
                  <c:v>0.12222222222222222</c:v>
                </c:pt>
                <c:pt idx="3">
                  <c:v>0.1111111111111111</c:v>
                </c:pt>
                <c:pt idx="4">
                  <c:v>8.8888888888888892E-2</c:v>
                </c:pt>
                <c:pt idx="5">
                  <c:v>4.4444444444444446E-2</c:v>
                </c:pt>
                <c:pt idx="6">
                  <c:v>2.2222222222222223E-2</c:v>
                </c:pt>
                <c:pt idx="7">
                  <c:v>2.2222222222222223E-2</c:v>
                </c:pt>
                <c:pt idx="8">
                  <c:v>2.2222222222222223E-2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7750281214846"/>
          <c:y val="5.3984743771037062E-2"/>
          <c:w val="0.38923324683424465"/>
          <c:h val="0.892030512457925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EA00-4C11-BCE9-81AB6DEF95A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EA00-4C11-BCE9-81AB6DEF95A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EA00-4C11-BCE9-81AB6DEF95A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EA00-4C11-BCE9-81AB6DEF95A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EA00-4C11-BCE9-81AB6DEF95A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EA00-4C11-BCE9-81AB6DEF95A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EA00-4C11-BCE9-81AB6DEF95A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EA00-4C11-BCE9-81AB6DEF95A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EA00-4C11-BCE9-81AB6DEF95A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EA00-4C11-BCE9-81AB6DEF95A1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15-EA00-4C11-BCE9-81AB6DEF95A1}"/>
              </c:ext>
            </c:extLst>
          </c:dPt>
          <c:cat>
            <c:strRef>
              <c:f>Sheet1!$A$2:$A$11</c:f>
              <c:strCache>
                <c:ptCount val="10"/>
                <c:pt idx="0">
                  <c:v>Différend contractuel/violation du contrat/incitation à rompre un contrat - 21%</c:v>
                </c:pt>
                <c:pt idx="1">
                  <c:v>Actions ou autre émission publique - 17%</c:v>
                </c:pt>
                <c:pt idx="2">
                  <c:v>Congédiement injustifié - 17%</c:v>
                </c:pt>
                <c:pt idx="3">
                  <c:v>Conflit d'intérêt (profit personnel) - 11%</c:v>
                </c:pt>
                <c:pt idx="4">
                  <c:v>Fausses déclarations sur la valeur des actions/de la compagnie - 7%</c:v>
                </c:pt>
                <c:pt idx="5">
                  <c:v>Relative à une faillite - 6%</c:v>
                </c:pt>
                <c:pt idx="6">
                  <c:v>Oppression - 6%</c:v>
                </c:pt>
                <c:pt idx="7">
                  <c:v>Investment or load decision - 6%</c:v>
                </c:pt>
                <c:pt idx="8">
                  <c:v>Discrimination/harcèlement - 4%</c:v>
                </c:pt>
                <c:pt idx="9">
                  <c:v>Violation de devoir fiducial - 4%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0.21428571428571427</c:v>
                </c:pt>
                <c:pt idx="1">
                  <c:v>0.17142857142857143</c:v>
                </c:pt>
                <c:pt idx="2">
                  <c:v>0.17142857142857143</c:v>
                </c:pt>
                <c:pt idx="3">
                  <c:v>0.11428571428571428</c:v>
                </c:pt>
                <c:pt idx="4">
                  <c:v>7.1428571428571425E-2</c:v>
                </c:pt>
                <c:pt idx="5">
                  <c:v>5.7142857142857141E-2</c:v>
                </c:pt>
                <c:pt idx="6">
                  <c:v>5.7142857142857141E-2</c:v>
                </c:pt>
                <c:pt idx="7">
                  <c:v>5.7142857142857141E-2</c:v>
                </c:pt>
                <c:pt idx="8">
                  <c:v>4.2857142857142858E-2</c:v>
                </c:pt>
                <c:pt idx="9">
                  <c:v>4.2857142857142858E-2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A00-4C11-BCE9-81AB6DEF9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7750281214846"/>
          <c:y val="2.0461531682866161E-2"/>
          <c:w val="0.38923324683424465"/>
          <c:h val="0.96681305735348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02/01/2025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22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53.xml"/><Relationship Id="rId7" Type="http://schemas.openxmlformats.org/officeDocument/2006/relationships/customXml" Target="../../customXml/item83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106.xml"/><Relationship Id="rId6" Type="http://schemas.openxmlformats.org/officeDocument/2006/relationships/customXml" Target="../../customXml/item148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145.xml"/><Relationship Id="rId10" Type="http://schemas.openxmlformats.org/officeDocument/2006/relationships/image" Target="../media/image3.png"/><Relationship Id="rId4" Type="http://schemas.openxmlformats.org/officeDocument/2006/relationships/customXml" Target="../../customXml/item24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32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69.xml"/><Relationship Id="rId1" Type="http://schemas.openxmlformats.org/officeDocument/2006/relationships/customXml" Target="../../customXml/item8.xml"/><Relationship Id="rId6" Type="http://schemas.openxmlformats.org/officeDocument/2006/relationships/customXml" Target="../../customXml/item115.xml"/><Relationship Id="rId5" Type="http://schemas.openxmlformats.org/officeDocument/2006/relationships/customXml" Target="../../customXml/item65.xml"/><Relationship Id="rId4" Type="http://schemas.openxmlformats.org/officeDocument/2006/relationships/customXml" Target="../../customXml/item15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109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9.xml"/><Relationship Id="rId7" Type="http://schemas.openxmlformats.org/officeDocument/2006/relationships/customXml" Target="../../customXml/item1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49.xml"/><Relationship Id="rId1" Type="http://schemas.openxmlformats.org/officeDocument/2006/relationships/customXml" Target="../../customXml/item67.xml"/><Relationship Id="rId6" Type="http://schemas.openxmlformats.org/officeDocument/2006/relationships/customXml" Target="../../customXml/item121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30.xml"/><Relationship Id="rId10" Type="http://schemas.openxmlformats.org/officeDocument/2006/relationships/image" Target="../media/image7.png"/><Relationship Id="rId4" Type="http://schemas.openxmlformats.org/officeDocument/2006/relationships/customXml" Target="../../customXml/item34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8.xml"/><Relationship Id="rId2" Type="http://schemas.openxmlformats.org/officeDocument/2006/relationships/customXml" Target="../../customXml/item84.xml"/><Relationship Id="rId1" Type="http://schemas.openxmlformats.org/officeDocument/2006/relationships/customXml" Target="../../customXml/item14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ustomXml" Target="../../customXml/item70.xml"/><Relationship Id="rId1" Type="http://schemas.openxmlformats.org/officeDocument/2006/relationships/customXml" Target="../../customXml/item6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7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7.xml"/><Relationship Id="rId2" Type="http://schemas.openxmlformats.org/officeDocument/2006/relationships/customXml" Target="../../customXml/item126.xml"/><Relationship Id="rId1" Type="http://schemas.openxmlformats.org/officeDocument/2006/relationships/customXml" Target="../../customXml/item19.xml"/><Relationship Id="rId5" Type="http://schemas.openxmlformats.org/officeDocument/2006/relationships/slideMaster" Target="../slideMasters/slideMaster2.xml"/><Relationship Id="rId4" Type="http://schemas.openxmlformats.org/officeDocument/2006/relationships/customXml" Target="../../customXml/item11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00.xml"/><Relationship Id="rId2" Type="http://schemas.openxmlformats.org/officeDocument/2006/relationships/customXml" Target="../../customXml/item58.xml"/><Relationship Id="rId1" Type="http://schemas.openxmlformats.org/officeDocument/2006/relationships/customXml" Target="../../customXml/item74.xml"/><Relationship Id="rId6" Type="http://schemas.openxmlformats.org/officeDocument/2006/relationships/slideMaster" Target="../slideMasters/slideMaster2.xml"/><Relationship Id="rId5" Type="http://schemas.openxmlformats.org/officeDocument/2006/relationships/customXml" Target="../../customXml/item116.xml"/><Relationship Id="rId4" Type="http://schemas.openxmlformats.org/officeDocument/2006/relationships/customXml" Target="../../customXml/item6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91.xml"/><Relationship Id="rId6" Type="http://schemas.openxmlformats.org/officeDocument/2006/relationships/customXml" Target="../../customXml/item146.xml"/><Relationship Id="rId5" Type="http://schemas.openxmlformats.org/officeDocument/2006/relationships/customXml" Target="../../customXml/item37.xml"/><Relationship Id="rId4" Type="http://schemas.openxmlformats.org/officeDocument/2006/relationships/customXml" Target="../../customXml/item6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89.xml"/><Relationship Id="rId2" Type="http://schemas.openxmlformats.org/officeDocument/2006/relationships/customXml" Target="../../customXml/item27.xml"/><Relationship Id="rId1" Type="http://schemas.openxmlformats.org/officeDocument/2006/relationships/customXml" Target="../../customXml/item131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8.xml"/><Relationship Id="rId2" Type="http://schemas.openxmlformats.org/officeDocument/2006/relationships/customXml" Target="../../customXml/item143.xml"/><Relationship Id="rId1" Type="http://schemas.openxmlformats.org/officeDocument/2006/relationships/customXml" Target="../../customXml/item76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59.xml"/><Relationship Id="rId2" Type="http://schemas.openxmlformats.org/officeDocument/2006/relationships/customXml" Target="../../customXml/item48.xml"/><Relationship Id="rId1" Type="http://schemas.openxmlformats.org/officeDocument/2006/relationships/customXml" Target="../../customXml/item111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66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97.xml"/><Relationship Id="rId1" Type="http://schemas.openxmlformats.org/officeDocument/2006/relationships/customXml" Target="../../customXml/item29.xml"/><Relationship Id="rId6" Type="http://schemas.openxmlformats.org/officeDocument/2006/relationships/customXml" Target="../../customXml/item92.xml"/><Relationship Id="rId5" Type="http://schemas.openxmlformats.org/officeDocument/2006/relationships/customXml" Target="../../customXml/item16.xml"/><Relationship Id="rId4" Type="http://schemas.openxmlformats.org/officeDocument/2006/relationships/customXml" Target="../../customXml/item117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12.xml"/><Relationship Id="rId1" Type="http://schemas.openxmlformats.org/officeDocument/2006/relationships/customXml" Target="../../customXml/item3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95.xml"/><Relationship Id="rId2" Type="http://schemas.openxmlformats.org/officeDocument/2006/relationships/customXml" Target="../../customXml/item141.xml"/><Relationship Id="rId1" Type="http://schemas.openxmlformats.org/officeDocument/2006/relationships/customXml" Target="../../customXml/item82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2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3.xml"/><Relationship Id="rId2" Type="http://schemas.openxmlformats.org/officeDocument/2006/relationships/customXml" Target="../../customXml/item93.xml"/><Relationship Id="rId1" Type="http://schemas.openxmlformats.org/officeDocument/2006/relationships/customXml" Target="../../customXml/item2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133.xml"/><Relationship Id="rId4" Type="http://schemas.openxmlformats.org/officeDocument/2006/relationships/customXml" Target="../../customXml/item5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42.xml"/><Relationship Id="rId1" Type="http://schemas.openxmlformats.org/officeDocument/2006/relationships/customXml" Target="../../customXml/item122.xml"/><Relationship Id="rId6" Type="http://schemas.openxmlformats.org/officeDocument/2006/relationships/customXml" Target="../../customXml/item135.xml"/><Relationship Id="rId5" Type="http://schemas.openxmlformats.org/officeDocument/2006/relationships/customXml" Target="../../customXml/item3.xml"/><Relationship Id="rId4" Type="http://schemas.openxmlformats.org/officeDocument/2006/relationships/customXml" Target="../../customXml/item4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0.xml"/><Relationship Id="rId2" Type="http://schemas.openxmlformats.org/officeDocument/2006/relationships/customXml" Target="../../customXml/item101.xml"/><Relationship Id="rId1" Type="http://schemas.openxmlformats.org/officeDocument/2006/relationships/customXml" Target="../../customXml/item86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08.xml"/><Relationship Id="rId2" Type="http://schemas.openxmlformats.org/officeDocument/2006/relationships/customXml" Target="../../customXml/item110.xml"/><Relationship Id="rId1" Type="http://schemas.openxmlformats.org/officeDocument/2006/relationships/customXml" Target="../../customXml/item77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C076E3DC-45A0-852C-FEA3-D912B9E39ABD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7" name="CoverMainLogo_WHITE" descr="The Victor company logo.">
            <a:extLst>
              <a:ext uri="{FF2B5EF4-FFF2-40B4-BE49-F238E27FC236}">
                <a16:creationId xmlns:a16="http://schemas.microsoft.com/office/drawing/2014/main" id="{5FCAB29E-6BE6-94A8-3E0D-33FA71E74A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1" name="CoverMainLogo_COLOUR" descr="The Victor company logo." hidden="1">
            <a:extLst>
              <a:ext uri="{FF2B5EF4-FFF2-40B4-BE49-F238E27FC236}">
                <a16:creationId xmlns:a16="http://schemas.microsoft.com/office/drawing/2014/main" id="{76F6C190-3370-9533-DC99-BD3AF5095A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 dirty="0">
                <a:solidFill>
                  <a:schemeClr val="dk1"/>
                </a:solidFill>
              </a:rPr>
              <a:t>\\Mgd.mrshmc.com\ca_data\Groups\OTT\DEP\shared\bus_unit\ACT\Public\ENCON\2024\Esteem stats package\Working files 2024\Risk Analysis </a:t>
            </a:r>
            <a:r>
              <a:rPr lang="en-CA" sz="800" dirty="0" err="1">
                <a:solidFill>
                  <a:schemeClr val="dk1"/>
                </a:solidFill>
              </a:rPr>
              <a:t>Charts_Sample</a:t>
            </a:r>
            <a:r>
              <a:rPr lang="en-CA" sz="800" dirty="0">
                <a:solidFill>
                  <a:schemeClr val="dk1"/>
                </a:solidFill>
              </a:rPr>
              <a:t> slide with chart_2024-Nov Template.pptx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641964B9-8058-D3AC-A778-A4CD14C09C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2D6E6EAC-0842-3603-BDCB-C07638D8F0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79072D9B-490A-D0A5-876F-BE78E224F96B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11" name="CoverMainLogo_WHITE" descr="The Victor company logo.">
            <a:extLst>
              <a:ext uri="{FF2B5EF4-FFF2-40B4-BE49-F238E27FC236}">
                <a16:creationId xmlns:a16="http://schemas.microsoft.com/office/drawing/2014/main" id="{FBC2BB0F-5434-EBC7-9D19-F1BB8FD896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3" name="CoverMainLogo_COLOUR" descr="The Victor company logo." hidden="1">
            <a:extLst>
              <a:ext uri="{FF2B5EF4-FFF2-40B4-BE49-F238E27FC236}">
                <a16:creationId xmlns:a16="http://schemas.microsoft.com/office/drawing/2014/main" id="{9A59BCBC-49D8-2122-D21B-458761CBBA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143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1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54774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2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14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27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14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OT" panose="020B0504020201010104" pitchFamily="34" charset="0"/>
              </a:defRPr>
            </a:lvl1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{FileRef}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BC511C5E-8748-CE76-20C6-753580398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5059B41F-DC85-C17F-269C-0E8698D4D7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1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9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2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87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2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customXml" Target="../../customXml/item9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customXml" Target="../../customXml/item13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../customXml/item85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customXml" Target="../../customXml/item124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customXml" Target="../../customXml/item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D8AFB002-CAA1-AF63-638B-3C862E64DB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3CE41E79-2632-91F5-F193-1F230E9689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DIN OT" panose="020B0504020201010104" pitchFamily="34" charset="0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DIN OT" panose="020B0504020201010104" pitchFamily="34" charset="0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2D0BDE10-FEF9-A117-1C68-1E366390B8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1E5CE8A6-F4AA-E8BE-8862-50D2AB7A35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40156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119.xml"/><Relationship Id="rId1" Type="http://schemas.openxmlformats.org/officeDocument/2006/relationships/customXml" Target="../../customXml/item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1"/>
            <a:ext cx="10397004" cy="1011448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Risk Analysis Charts</a:t>
            </a:r>
          </a:p>
        </p:txBody>
      </p:sp>
      <p:sp>
        <p:nvSpPr>
          <p:cNvPr id="5" name="ClientLogo" hidden="1"/>
          <p:cNvSpPr/>
          <p:nvPr>
            <p:custDataLst>
              <p:custData r:id="rId2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Placeholder for optional client logo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fr-FR" sz="2400" dirty="0">
                <a:solidFill>
                  <a:schemeClr val="accent1"/>
                </a:solidFill>
                <a:latin typeface="DIN OT" panose="020B0504020201010104" pitchFamily="34" charset="0"/>
              </a:rPr>
              <a:t>FRAIS DE DÉFENSE EN MOYENNE PAR RÉCLAMATION</a:t>
            </a:r>
            <a:endParaRPr lang="en-CA" sz="2400" dirty="0">
              <a:solidFill>
                <a:schemeClr val="accent1"/>
              </a:solidFill>
              <a:latin typeface="DIN OT" panose="020B0504020201010104" pitchFamily="34" charset="0"/>
            </a:endParaRP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6739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>
                <a:latin typeface="DIN OT" panose="020B0504020201010104" pitchFamily="34" charset="0"/>
              </a:rPr>
              <a:t>Administrateurs et dirigeants des sociétés ouvertes</a:t>
            </a:r>
            <a:endParaRPr lang="en-CA" dirty="0">
              <a:latin typeface="DIN OT" panose="020B05040202010101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CD7547-359E-D9BD-F97B-926A7F649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789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solidFill>
                  <a:schemeClr val="accent1"/>
                </a:solidFill>
                <a:latin typeface="DIN OT" panose="020B0504020201010104" pitchFamily="34" charset="0"/>
              </a:rPr>
              <a:t>INDEMNITÉ OU FRAIS DE DÉFENSE</a:t>
            </a:r>
            <a:endParaRPr lang="en-CA" sz="2400" dirty="0">
              <a:solidFill>
                <a:schemeClr val="accent1"/>
              </a:solidFill>
              <a:latin typeface="DIN OT" panose="020B0504020201010104" pitchFamily="34" charset="0"/>
            </a:endParaRP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578551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>
                <a:latin typeface="DIN OT" panose="020B0504020201010104" pitchFamily="34" charset="0"/>
              </a:rPr>
              <a:t>Administrateurs et dirigeants des sociétés ouvertes</a:t>
            </a:r>
            <a:endParaRPr lang="en-CA" dirty="0">
              <a:latin typeface="DIN OT" panose="020B05040202010101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CF732-B697-80F7-EBD2-3C80ADF2F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76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all" dirty="0" err="1">
                <a:solidFill>
                  <a:schemeClr val="accent1"/>
                </a:solidFill>
              </a:rPr>
              <a:t>Réclamations</a:t>
            </a:r>
            <a:r>
              <a:rPr lang="en-US" sz="2400" cap="all" dirty="0">
                <a:solidFill>
                  <a:schemeClr val="accent1"/>
                </a:solidFill>
              </a:rPr>
              <a:t> par </a:t>
            </a:r>
            <a:r>
              <a:rPr lang="en-US" sz="2400" cap="all" dirty="0" err="1">
                <a:solidFill>
                  <a:schemeClr val="accent1"/>
                </a:solidFill>
              </a:rPr>
              <a:t>réclamant</a:t>
            </a:r>
            <a:endParaRPr lang="en-US" sz="2400" cap="all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532030"/>
              </p:ext>
            </p:extLst>
          </p:nvPr>
        </p:nvGraphicFramePr>
        <p:xfrm>
          <a:off x="479424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976457"/>
            <a:ext cx="11226800" cy="390950"/>
          </a:xfrm>
        </p:spPr>
        <p:txBody>
          <a:bodyPr/>
          <a:lstStyle/>
          <a:p>
            <a:r>
              <a:rPr lang="fr-FR" dirty="0"/>
              <a:t>Administrateurs et dirigeants des sociétés ouvertes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7BDF64-0CE7-D03A-80D2-4D7001349A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647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all" dirty="0" err="1">
                <a:solidFill>
                  <a:schemeClr val="accent1"/>
                </a:solidFill>
              </a:rPr>
              <a:t>Réclamations</a:t>
            </a:r>
            <a:r>
              <a:rPr lang="en-US" sz="2400" cap="all" dirty="0">
                <a:solidFill>
                  <a:schemeClr val="accent1"/>
                </a:solidFill>
              </a:rPr>
              <a:t> par </a:t>
            </a:r>
            <a:r>
              <a:rPr lang="en-US" sz="2400" cap="all" dirty="0" err="1">
                <a:solidFill>
                  <a:schemeClr val="accent1"/>
                </a:solidFill>
              </a:rPr>
              <a:t>allégation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30BF0913-62CB-B2F1-12AA-0C5E60AE44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942612"/>
              </p:ext>
            </p:extLst>
          </p:nvPr>
        </p:nvGraphicFramePr>
        <p:xfrm>
          <a:off x="485776" y="1199626"/>
          <a:ext cx="9685746" cy="492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75D684-60BB-CB45-5338-8ED9C4F047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5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943300"/>
            <a:ext cx="11226800" cy="358398"/>
          </a:xfrm>
        </p:spPr>
        <p:txBody>
          <a:bodyPr/>
          <a:lstStyle/>
          <a:p>
            <a:r>
              <a:rPr lang="fr-FR" dirty="0"/>
              <a:t>Administrateurs et dirigeants des sociétés ouvertes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955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D655D3C-831C-385D-126B-EF004937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17794"/>
              </p:ext>
            </p:extLst>
          </p:nvPr>
        </p:nvGraphicFramePr>
        <p:xfrm>
          <a:off x="485775" y="1609725"/>
          <a:ext cx="1122362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6994-4784-14FF-2800-FEBE45D4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6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E396-7815-B35C-0FA7-FCF323E5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9349" y="6639111"/>
            <a:ext cx="9531626" cy="155972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AC97785-CD6D-57FC-ACFC-7F181C86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fr-FR" sz="2400" dirty="0">
                <a:solidFill>
                  <a:schemeClr val="accent1"/>
                </a:solidFill>
              </a:rPr>
              <a:t>PROFIL DES LIMITES PAR ÉCHELON DES ACTIFS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183EC357-7C6F-FB13-98B2-74B9897B8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096"/>
              </p:ext>
            </p:extLst>
          </p:nvPr>
        </p:nvGraphicFramePr>
        <p:xfrm>
          <a:off x="598187" y="11268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FC0147-1556-2186-4E9D-D653A3FB6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fr-FR" dirty="0"/>
              <a:t>Administrateurs et dirigeants des sociétés ouvertes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556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7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4"/>
            <a:ext cx="11223623" cy="563529"/>
          </a:xfrm>
        </p:spPr>
        <p:txBody>
          <a:bodyPr/>
          <a:lstStyle/>
          <a:p>
            <a:pPr algn="ctr"/>
            <a:r>
              <a:rPr lang="en-CA" sz="2400" dirty="0">
                <a:solidFill>
                  <a:schemeClr val="accent1"/>
                </a:solidFill>
              </a:rPr>
              <a:t>EXEMPLE DE RÉCLAMATION : ADMINISTRATEURS TENUS PERSONNELLEMENT RESPONSABLES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1211752"/>
            <a:ext cx="6821035" cy="1418327"/>
          </a:xfrm>
        </p:spPr>
        <p:txBody>
          <a:bodyPr/>
          <a:lstStyle/>
          <a:p>
            <a:r>
              <a:rPr lang="fr-FR" dirty="0"/>
              <a:t>Les administrateurs d’une société ont été tenus personnellement responsables des salaires impayés aux employés de celle-ci, ainsi que des déductions à la source et des taxes et impôts non versés après la faillite de la société.</a:t>
            </a:r>
            <a:endParaRPr lang="en-CA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F6C4950-548C-699F-AF4F-684F1155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10747" y="6639111"/>
            <a:ext cx="9491869" cy="122415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26173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2_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0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10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10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0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10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10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0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1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3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13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 g r a d ; v i c - b o k e h - o r a n g e - c o v e r 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1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2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< / M M C O A _ O b j e c t T a g s > 
</file>

<file path=customXml/item5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5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6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6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6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6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 g r a d ; v i c - v - v i v i d b l u e - c o v e r 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6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7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7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7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8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 0 4 e 9 0 1 4 b - 8 0 6 c - 4 8 9 3 - a 9 e 0 - 8 a 5 a b 8 2 8 2 5 f b < / P r e s e n t a t i o n O b j e c t T a g >  
     < P r e s e n t a t i o n O b j e c t T a g   T a g N a m e = " M M C O A _ S I L H O U E T T E _ I D " /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8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8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8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8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9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9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9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2BEC89F6-AC8C-427D-ACB6-641B828E724F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13D7F2E5-4E81-406D-9D0E-E52857BE56E5}">
  <ds:schemaRefs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D0469867-7F77-4C08-BA47-F13117968712}">
  <ds:schemaRefs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3C5037D8-1C10-48FC-B574-3E2A96303063}">
  <ds:schemaRefs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7F519F32-07E3-42B5-945E-A2CA36632EB7}">
  <ds:schemaRefs>
    <ds:schemaRef ds:uri="http://www.w3.org/2001/XMLSchema"/>
  </ds:schemaRefs>
</ds:datastoreItem>
</file>

<file path=customXml/itemProps104.xml><?xml version="1.0" encoding="utf-8"?>
<ds:datastoreItem xmlns:ds="http://schemas.openxmlformats.org/officeDocument/2006/customXml" ds:itemID="{53BF8A3E-D6E2-4C9E-BA0D-7A0876A2C36A}">
  <ds:schemaRefs>
    <ds:schemaRef ds:uri="http://www.w3.org/2001/XMLSchema"/>
  </ds:schemaRefs>
</ds:datastoreItem>
</file>

<file path=customXml/itemProps105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106.xml><?xml version="1.0" encoding="utf-8"?>
<ds:datastoreItem xmlns:ds="http://schemas.openxmlformats.org/officeDocument/2006/customXml" ds:itemID="{4340FEB0-D1F6-43A9-89A1-B285428DA6C2}">
  <ds:schemaRefs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15550D2E-77D5-4107-9EB9-5BD1AA00DE54}">
  <ds:schemaRefs>
    <ds:schemaRef ds:uri="http://www.w3.org/2001/XMLSchema"/>
  </ds:schemaRefs>
</ds:datastoreItem>
</file>

<file path=customXml/itemProps108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109.xml><?xml version="1.0" encoding="utf-8"?>
<ds:datastoreItem xmlns:ds="http://schemas.openxmlformats.org/officeDocument/2006/customXml" ds:itemID="{2A581436-BE8C-4096-836F-24974361762A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416478AC-B164-41F3-8B24-BDB0ABB2414A}">
  <ds:schemaRefs>
    <ds:schemaRef ds:uri="http://www.w3.org/2001/XMLSchema"/>
  </ds:schemaRefs>
</ds:datastoreItem>
</file>

<file path=customXml/itemProps110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111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112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D45917E0-051C-4975-97AE-9908A00512ED}">
  <ds:schemaRefs>
    <ds:schemaRef ds:uri="http://www.w3.org/2001/XMLSchema"/>
  </ds:schemaRefs>
</ds:datastoreItem>
</file>

<file path=customXml/itemProps114.xml><?xml version="1.0" encoding="utf-8"?>
<ds:datastoreItem xmlns:ds="http://schemas.openxmlformats.org/officeDocument/2006/customXml" ds:itemID="{4F8795E7-FDA5-4515-AF25-E37DF3EBB4BE}">
  <ds:schemaRefs>
    <ds:schemaRef ds:uri="http://www.w3.org/2001/XMLSchema"/>
  </ds:schemaRefs>
</ds:datastoreItem>
</file>

<file path=customXml/itemProps115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A91D9F9A-E0C0-40D9-91EE-83FC0ACBFB93}">
  <ds:schemaRefs>
    <ds:schemaRef ds:uri="http://www.w3.org/2001/XMLSchema"/>
  </ds:schemaRefs>
</ds:datastoreItem>
</file>

<file path=customXml/itemProps117.xml><?xml version="1.0" encoding="utf-8"?>
<ds:datastoreItem xmlns:ds="http://schemas.openxmlformats.org/officeDocument/2006/customXml" ds:itemID="{3B01AB26-0D54-4113-B422-661364B3EFF4}">
  <ds:schemaRefs>
    <ds:schemaRef ds:uri="http://www.w3.org/2001/XMLSchema"/>
  </ds:schemaRefs>
</ds:datastoreItem>
</file>

<file path=customXml/itemProps118.xml><?xml version="1.0" encoding="utf-8"?>
<ds:datastoreItem xmlns:ds="http://schemas.openxmlformats.org/officeDocument/2006/customXml" ds:itemID="{7E948E62-F596-483D-A4CE-80E4B89FD9B1}">
  <ds:schemaRefs>
    <ds:schemaRef ds:uri="http://www.w3.org/2001/XMLSchema"/>
  </ds:schemaRefs>
</ds:datastoreItem>
</file>

<file path=customXml/itemProps119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120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121.xml><?xml version="1.0" encoding="utf-8"?>
<ds:datastoreItem xmlns:ds="http://schemas.openxmlformats.org/officeDocument/2006/customXml" ds:itemID="{2FBDB5A0-E5FC-46FA-B398-5C2BE7DC1CD4}">
  <ds:schemaRefs>
    <ds:schemaRef ds:uri="http://www.w3.org/2001/XMLSchema"/>
  </ds:schemaRefs>
</ds:datastoreItem>
</file>

<file path=customXml/itemProps122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E7485816-CF09-4292-B35C-7065D99BEAC1}">
  <ds:schemaRefs>
    <ds:schemaRef ds:uri="http://www.w3.org/2001/XMLSchema"/>
  </ds:schemaRefs>
</ds:datastoreItem>
</file>

<file path=customXml/itemProps124.xml><?xml version="1.0" encoding="utf-8"?>
<ds:datastoreItem xmlns:ds="http://schemas.openxmlformats.org/officeDocument/2006/customXml" ds:itemID="{EB215DF9-01BA-45C2-AD35-828BC7E93897}">
  <ds:schemaRefs>
    <ds:schemaRef ds:uri="http://www.w3.org/2001/XMLSchema"/>
  </ds:schemaRefs>
</ds:datastoreItem>
</file>

<file path=customXml/itemProps125.xml><?xml version="1.0" encoding="utf-8"?>
<ds:datastoreItem xmlns:ds="http://schemas.openxmlformats.org/officeDocument/2006/customXml" ds:itemID="{C17A04CA-92C5-4C8F-9263-B4A83E6E2390}">
  <ds:schemaRefs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A433B477-A6A8-41C3-BA19-81B558BE96F6}">
  <ds:schemaRefs>
    <ds:schemaRef ds:uri="http://www.w3.org/2001/XMLSchema"/>
  </ds:schemaRefs>
</ds:datastoreItem>
</file>

<file path=customXml/itemProps127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128.xml><?xml version="1.0" encoding="utf-8"?>
<ds:datastoreItem xmlns:ds="http://schemas.openxmlformats.org/officeDocument/2006/customXml" ds:itemID="{010DCB56-5374-43C9-8CB3-EA2DBB62B635}">
  <ds:schemaRefs>
    <ds:schemaRef ds:uri="http://www.w3.org/2001/XMLSchema"/>
  </ds:schemaRefs>
</ds:datastoreItem>
</file>

<file path=customXml/itemProps129.xml><?xml version="1.0" encoding="utf-8"?>
<ds:datastoreItem xmlns:ds="http://schemas.openxmlformats.org/officeDocument/2006/customXml" ds:itemID="{CBCDAA35-3887-4D0B-A127-26F02BD3F3B7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CD83F068-CFFC-4A56-8F60-DBF5F07AEAFA}">
  <ds:schemaRefs>
    <ds:schemaRef ds:uri="http://www.w3.org/2001/XMLSchema"/>
  </ds:schemaRefs>
</ds:datastoreItem>
</file>

<file path=customXml/itemProps130.xml><?xml version="1.0" encoding="utf-8"?>
<ds:datastoreItem xmlns:ds="http://schemas.openxmlformats.org/officeDocument/2006/customXml" ds:itemID="{DCAF5072-A438-4714-B024-46E790B86871}">
  <ds:schemaRefs>
    <ds:schemaRef ds:uri="http://www.w3.org/2001/XMLSchema"/>
  </ds:schemaRefs>
</ds:datastoreItem>
</file>

<file path=customXml/itemProps131.xml><?xml version="1.0" encoding="utf-8"?>
<ds:datastoreItem xmlns:ds="http://schemas.openxmlformats.org/officeDocument/2006/customXml" ds:itemID="{1D6D65ED-ED08-4A64-A69C-5771E8864810}">
  <ds:schemaRefs>
    <ds:schemaRef ds:uri="http://www.w3.org/2001/XMLSchema"/>
  </ds:schemaRefs>
</ds:datastoreItem>
</file>

<file path=customXml/itemProps132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133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134.xml><?xml version="1.0" encoding="utf-8"?>
<ds:datastoreItem xmlns:ds="http://schemas.openxmlformats.org/officeDocument/2006/customXml" ds:itemID="{699DFA99-7CB5-492E-8628-3897AAFCF811}">
  <ds:schemaRefs>
    <ds:schemaRef ds:uri="http://www.w3.org/2001/XMLSchema"/>
  </ds:schemaRefs>
</ds:datastoreItem>
</file>

<file path=customXml/itemProps135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136.xml><?xml version="1.0" encoding="utf-8"?>
<ds:datastoreItem xmlns:ds="http://schemas.openxmlformats.org/officeDocument/2006/customXml" ds:itemID="{46760DC7-3852-4A76-A565-7C6D15F74909}">
  <ds:schemaRefs>
    <ds:schemaRef ds:uri="http://www.w3.org/2001/XMLSchema"/>
  </ds:schemaRefs>
</ds:datastoreItem>
</file>

<file path=customXml/itemProps137.xml><?xml version="1.0" encoding="utf-8"?>
<ds:datastoreItem xmlns:ds="http://schemas.openxmlformats.org/officeDocument/2006/customXml" ds:itemID="{951ABEEF-F159-44D7-AE4A-50CFA1415A36}">
  <ds:schemaRefs>
    <ds:schemaRef ds:uri="http://www.w3.org/2001/XMLSchema"/>
  </ds:schemaRefs>
</ds:datastoreItem>
</file>

<file path=customXml/itemProps138.xml><?xml version="1.0" encoding="utf-8"?>
<ds:datastoreItem xmlns:ds="http://schemas.openxmlformats.org/officeDocument/2006/customXml" ds:itemID="{6ADCAC67-3F1D-4007-983F-762BE2D4201E}">
  <ds:schemaRefs>
    <ds:schemaRef ds:uri="http://www.w3.org/2001/XMLSchema"/>
  </ds:schemaRefs>
</ds:datastoreItem>
</file>

<file path=customXml/itemProps139.xml><?xml version="1.0" encoding="utf-8"?>
<ds:datastoreItem xmlns:ds="http://schemas.openxmlformats.org/officeDocument/2006/customXml" ds:itemID="{DA0D7262-3614-4B9F-9EAE-9BE63229446B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D990E9DF-1A4E-4F2A-8121-BA08FBC8D985}">
  <ds:schemaRefs>
    <ds:schemaRef ds:uri="http://www.w3.org/2001/XMLSchema"/>
  </ds:schemaRefs>
</ds:datastoreItem>
</file>

<file path=customXml/itemProps140.xml><?xml version="1.0" encoding="utf-8"?>
<ds:datastoreItem xmlns:ds="http://schemas.openxmlformats.org/officeDocument/2006/customXml" ds:itemID="{5B031F8F-49EC-47A9-A5AC-FFE3DC9E5A05}">
  <ds:schemaRefs>
    <ds:schemaRef ds:uri="http://www.w3.org/2001/XMLSchema"/>
  </ds:schemaRefs>
</ds:datastoreItem>
</file>

<file path=customXml/itemProps141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142.xml><?xml version="1.0" encoding="utf-8"?>
<ds:datastoreItem xmlns:ds="http://schemas.openxmlformats.org/officeDocument/2006/customXml" ds:itemID="{DA5B2735-BFDC-400D-A741-5D115209B66D}">
  <ds:schemaRefs>
    <ds:schemaRef ds:uri="http://www.w3.org/2001/XMLSchema"/>
  </ds:schemaRefs>
</ds:datastoreItem>
</file>

<file path=customXml/itemProps143.xml><?xml version="1.0" encoding="utf-8"?>
<ds:datastoreItem xmlns:ds="http://schemas.openxmlformats.org/officeDocument/2006/customXml" ds:itemID="{7DA24DAB-60CD-40FC-95D9-38117BAB5CB6}">
  <ds:schemaRefs>
    <ds:schemaRef ds:uri="http://www.w3.org/2001/XMLSchema"/>
  </ds:schemaRefs>
</ds:datastoreItem>
</file>

<file path=customXml/itemProps144.xml><?xml version="1.0" encoding="utf-8"?>
<ds:datastoreItem xmlns:ds="http://schemas.openxmlformats.org/officeDocument/2006/customXml" ds:itemID="{0EA09B45-5C3A-440B-82A2-F920EC556A50}">
  <ds:schemaRefs>
    <ds:schemaRef ds:uri="http://www.w3.org/2001/XMLSchema"/>
  </ds:schemaRefs>
</ds:datastoreItem>
</file>

<file path=customXml/itemProps145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146.xml><?xml version="1.0" encoding="utf-8"?>
<ds:datastoreItem xmlns:ds="http://schemas.openxmlformats.org/officeDocument/2006/customXml" ds:itemID="{D920BC7D-0E74-416C-8543-B96BBED6515E}">
  <ds:schemaRefs>
    <ds:schemaRef ds:uri="http://www.w3.org/2001/XMLSchema"/>
  </ds:schemaRefs>
</ds:datastoreItem>
</file>

<file path=customXml/itemProps147.xml><?xml version="1.0" encoding="utf-8"?>
<ds:datastoreItem xmlns:ds="http://schemas.openxmlformats.org/officeDocument/2006/customXml" ds:itemID="{18100396-EEAC-4869-ABA1-93DDC435D9E3}">
  <ds:schemaRefs>
    <ds:schemaRef ds:uri="http://www.w3.org/2001/XMLSchema"/>
  </ds:schemaRefs>
</ds:datastoreItem>
</file>

<file path=customXml/itemProps148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1B56CE09-FC08-4885-AE1B-F340A9EB0ACA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2C3128B0-0F40-4AE0-B6BE-6AC9AD17594A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24D0C25D-1662-4AAA-8B72-882D4C7923F2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6976FD9E-361B-4502-B047-FD558B6F42E4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ED729A4F-17E5-43CD-83FA-9984AC7D0FB4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6271BEF7-E2C9-4F83-AD13-97297EF11C57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4508F72A-98B2-49DB-B4C8-D9588EEE9031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98011012-FFBA-4B95-ADFA-A0566A159E23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1299DF95-54D3-4111-AA1A-41095A50159A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A8AF85A5-8624-402F-BBEE-89D2344CA2F2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908A442A-272A-4084-8BFF-86F399EE53D1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B13F0A1A-DB3B-471A-A8E5-9AAF7D9EE31C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C0A9E082-695A-4227-A547-47002C970CDA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6AF69E3B-DAF1-4406-B45A-42791D1D9DCB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9B5F137D-4CB9-4670-AA96-BB1DCA51AE80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46E94B33-7348-4459-926B-BB099A7ABDD9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58D5BD1F-730D-48A3-9292-FAC8A5BA36E5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B91D2705-ACEF-4143-B997-7FA71253E366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B80E5D87-1879-430B-87E1-FCD3E2EC3E1D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E23B7AD4-F326-43A2-826D-FC801BBAC9B1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C52D72C1-E72A-4C7F-998F-111E5A6E1081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78BC274A-9634-4C35-9AB2-BEAAAD86A7A0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DE827C7F-B83F-4E97-98F0-51561AE61ECE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12596248-0EEF-4097-BAA4-A15BD6DE9648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6CAD4839-CAA6-4DED-950C-AA49D099FFF5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B69CBE52-4700-4B71-AD03-E1166902049B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7F37BE89-DB5D-4AC8-95C5-45BEF09F14EC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50649906-6BB9-466E-B8F1-C56AD08B31F1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8C1A4997-C63A-4056-985E-7F42901B91FE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6B1F5878-E454-48B9-AE28-12E9657CE09F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902F1A9A-BAAC-4E46-ACEC-92BB9F421B2E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945E32C5-C4F6-4084-AFE0-77426B9B4A32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E3C83210-83F3-4052-93A1-34C0F01E9190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89DBD08F-930D-4FA3-ACBF-D381226AB6E4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DD920F83-0E98-4EB9-82F0-D951F9CBE23D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E5504793-1271-4022-BCB6-0BA4DBC2D81F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4870EA2B-3E9F-4FC4-928B-AAE6526BEC30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F79E6DB4-0F4F-4AF1-B8E1-2EDF094F8F88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3ED5E383-240B-4F24-A7CC-F349B3A12CF6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AA1071F4-25EF-4164-A19A-9F46B98E940D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8B80F716-8A2D-4E75-BC80-C98B709E0C71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F15AE612-31FC-40A4-8837-D537F61187FF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565409DD-451C-4DEC-A61F-FAFB5DC79558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C58E73D5-1D4F-4D67-B639-F12F056E86C3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ED525141-5ACC-4F8C-ABD4-201A699A5F61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C3CA6657-3670-4AF7-938A-A31BF3220247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45EA548E-B642-4A23-8208-FB88CCD6269A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B7375EA9-EF59-48CD-8F94-0DD07CD91E50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5C5906CC-9577-46AE-A72B-F079BE5A9DF9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3B15A1B3-1D28-4C73-AE56-27F458C0E8B2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ED08CD19-3202-4159-9C23-BDB875FF8B29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DD17EEC6-5F8B-4310-BB96-6C3EEF0EA269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195FA1B4-5F2B-4841-AA39-280E1384A90E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88.xml><?xml version="1.0" encoding="utf-8"?>
<ds:datastoreItem xmlns:ds="http://schemas.openxmlformats.org/officeDocument/2006/customXml" ds:itemID="{BD7E9302-8AE0-4560-A674-FDD0D8F7A5AD}">
  <ds:schemaRefs>
    <ds:schemaRef ds:uri="http://www.w3.org/2001/XMLSchema"/>
  </ds:schemaRefs>
</ds:datastoreItem>
</file>

<file path=customXml/itemProps89.xml><?xml version="1.0" encoding="utf-8"?>
<ds:datastoreItem xmlns:ds="http://schemas.openxmlformats.org/officeDocument/2006/customXml" ds:itemID="{9A68FA2D-19A8-41BE-A7DA-CF9E2C91C1E2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298E56BD-E4A9-4B2C-89B3-86B7C0EB7FE2}">
  <ds:schemaRefs>
    <ds:schemaRef ds:uri="http://www.w3.org/2001/XMLSchema"/>
  </ds:schemaRefs>
</ds:datastoreItem>
</file>

<file path=customXml/itemProps90.xml><?xml version="1.0" encoding="utf-8"?>
<ds:datastoreItem xmlns:ds="http://schemas.openxmlformats.org/officeDocument/2006/customXml" ds:itemID="{342181A4-8BE3-4EDA-BFC8-2F0D25E1A227}">
  <ds:schemaRefs>
    <ds:schemaRef ds:uri="http://www.w3.org/2001/XMLSchema"/>
  </ds:schemaRefs>
</ds:datastoreItem>
</file>

<file path=customXml/itemProps91.xml><?xml version="1.0" encoding="utf-8"?>
<ds:datastoreItem xmlns:ds="http://schemas.openxmlformats.org/officeDocument/2006/customXml" ds:itemID="{C738ED15-1E2E-440D-AC96-619C463D73F8}">
  <ds:schemaRefs>
    <ds:schemaRef ds:uri="http://www.w3.org/2001/XMLSchema"/>
  </ds:schemaRefs>
</ds:datastoreItem>
</file>

<file path=customXml/itemProps92.xml><?xml version="1.0" encoding="utf-8"?>
<ds:datastoreItem xmlns:ds="http://schemas.openxmlformats.org/officeDocument/2006/customXml" ds:itemID="{F1ED76DE-84B5-4E9E-812F-4F0E4B43E97B}">
  <ds:schemaRefs>
    <ds:schemaRef ds:uri="http://www.w3.org/2001/XMLSchema"/>
  </ds:schemaRefs>
</ds:datastoreItem>
</file>

<file path=customXml/itemProps93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94.xml><?xml version="1.0" encoding="utf-8"?>
<ds:datastoreItem xmlns:ds="http://schemas.openxmlformats.org/officeDocument/2006/customXml" ds:itemID="{C0E53927-8872-4528-9AB2-FACC42C6B014}">
  <ds:schemaRefs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96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97.xml><?xml version="1.0" encoding="utf-8"?>
<ds:datastoreItem xmlns:ds="http://schemas.openxmlformats.org/officeDocument/2006/customXml" ds:itemID="{72CFD61C-2DC6-4EB6-8012-BA924D679E06}">
  <ds:schemaRefs>
    <ds:schemaRef ds:uri="http://www.w3.org/2001/XMLSchema"/>
  </ds:schemaRefs>
</ds:datastoreItem>
</file>

<file path=customXml/itemProps98.xml><?xml version="1.0" encoding="utf-8"?>
<ds:datastoreItem xmlns:ds="http://schemas.openxmlformats.org/officeDocument/2006/customXml" ds:itemID="{E331855E-9052-44D9-BB4F-3BCA5A6ECF5C}">
  <ds:schemaRefs>
    <ds:schemaRef ds:uri="http://www.w3.org/2001/XMLSchema"/>
  </ds:schemaRefs>
</ds:datastoreItem>
</file>

<file path=customXml/itemProps99.xml><?xml version="1.0" encoding="utf-8"?>
<ds:datastoreItem xmlns:ds="http://schemas.openxmlformats.org/officeDocument/2006/customXml" ds:itemID="{EB0031E5-E1D7-4019-B0D8-29F56025C4C0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762</TotalTime>
  <Words>337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DIN OT</vt:lpstr>
      <vt:lpstr>Marsh McLennan</vt:lpstr>
      <vt:lpstr>2_Marsh McLennan</vt:lpstr>
      <vt:lpstr>Risk Analysis Charts</vt:lpstr>
      <vt:lpstr>FRAIS DE DÉFENSE EN MOYENNE PAR RÉCLAMATION</vt:lpstr>
      <vt:lpstr>INDEMNITÉ OU FRAIS DE DÉFENSE</vt:lpstr>
      <vt:lpstr>Réclamations par réclamant</vt:lpstr>
      <vt:lpstr>Réclamations par allégation</vt:lpstr>
      <vt:lpstr>PROFIL DES LIMITES PAR ÉCHELON DES ACTIFS</vt:lpstr>
      <vt:lpstr>EXEMPLE DE RÉCLAMATION : ADMINISTRATEURS TENUS PERSONNELLEMENT RESPONSABLES</vt:lpstr>
    </vt:vector>
  </TitlesOfParts>
  <Company>Victor Insurance Managers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English v2024.11</dc:creator>
  <cp:lastModifiedBy>Katikala, Antony</cp:lastModifiedBy>
  <cp:revision>19</cp:revision>
  <dcterms:created xsi:type="dcterms:W3CDTF">2024-11-22T17:30:20Z</dcterms:created>
  <dcterms:modified xsi:type="dcterms:W3CDTF">2025-01-02T15:09:28Z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VIC</vt:lpwstr>
  </property>
  <property fmtid="{D5CDD505-2E9C-101B-9397-08002B2CF9AE}" pid="14" name="MMCOA_RegCo">
    <vt:lpwstr>667</vt:lpwstr>
  </property>
  <property fmtid="{D5CDD505-2E9C-101B-9397-08002B2CF9AE}" pid="15" name="MMCOA_Brand">
    <vt:lpwstr>MMC2021</vt:lpwstr>
  </property>
  <property fmtid="{D5CDD505-2E9C-101B-9397-08002B2CF9AE}" pid="16" name="MMCOA_FeatureSet">
    <vt:lpwstr>VIC_2024_v2</vt:lpwstr>
  </property>
  <property fmtid="{D5CDD505-2E9C-101B-9397-08002B2CF9AE}" pid="17" name="MMCOA_Language">
    <vt:lpwstr>en-CA</vt:lpwstr>
  </property>
  <property fmtid="{D5CDD505-2E9C-101B-9397-08002B2CF9AE}" pid="18" name="MMCOA_LanguageDateFormat">
    <vt:lpwstr>d MMMM yyyy</vt:lpwstr>
  </property>
  <property fmtid="{D5CDD505-2E9C-101B-9397-08002B2CF9AE}" pid="19" name="MMCOA_LanguageLocaleId">
    <vt:lpwstr>4105</vt:lpwstr>
  </property>
  <property fmtid="{D5CDD505-2E9C-101B-9397-08002B2CF9AE}" pid="20" name="MMCOA_CoverDigest">
    <vt:lpwstr>MMC2021;grad;VIC_GradientStyles_v2;vic-v-blue-cover;WHITE;LIGHT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764f252e-1cc5-498d-87f8-b4b2ef606a81</vt:lpwstr>
  </property>
</Properties>
</file>