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49"/>
    <p:sldMasterId id="2147483731" r:id="rId150"/>
  </p:sldMasterIdLst>
  <p:notesMasterIdLst>
    <p:notesMasterId r:id="rId153"/>
  </p:notesMasterIdLst>
  <p:handoutMasterIdLst>
    <p:handoutMasterId r:id="rId154"/>
  </p:handoutMasterIdLst>
  <p:sldIdLst>
    <p:sldId id="256" r:id="rId151"/>
    <p:sldId id="264" r:id="rId152"/>
  </p:sldIdLst>
  <p:sldSz cx="12192000" cy="6858000"/>
  <p:notesSz cx="6858000" cy="9144000"/>
  <p:custDataLst>
    <p:custData r:id="rId45"/>
    <p:tags r:id="rId155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6327"/>
  </p:normalViewPr>
  <p:slideViewPr>
    <p:cSldViewPr snapToGrid="0" snapToObjects="1"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theme" Target="theme/theme1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tableStyles" Target="tableStyles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50" Type="http://schemas.openxmlformats.org/officeDocument/2006/relationships/slideMaster" Target="slideMasters/slideMaster2.xml"/><Relationship Id="rId155" Type="http://schemas.openxmlformats.org/officeDocument/2006/relationships/tags" Target="tags/tag1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1.xml"/><Relationship Id="rId156" Type="http://schemas.openxmlformats.org/officeDocument/2006/relationships/commentAuthors" Target="commentAuthors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presProps" Target="presProps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viewProps" Target="viewProp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notesMaster" Target="notesMasters/notesMaster1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handoutMaster" Target="handoutMasters/handoutMaster1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685106193409004E-2"/>
          <c:y val="4.9330199764982374E-2"/>
          <c:w val="0.82754867522747777"/>
          <c:h val="0.7710721185444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09-40CA-873F-7137053DC2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09-40CA-873F-7137053DC23F}"/>
              </c:ext>
            </c:extLst>
          </c:dPt>
          <c:cat>
            <c:strRef>
              <c:f>Sheet1!$A$2:$A$7</c:f>
              <c:strCache>
                <c:ptCount val="6"/>
                <c:pt idx="0">
                  <c:v>250K $</c:v>
                </c:pt>
                <c:pt idx="1">
                  <c:v>500K $</c:v>
                </c:pt>
                <c:pt idx="2">
                  <c:v>1M $</c:v>
                </c:pt>
                <c:pt idx="3">
                  <c:v>2M $</c:v>
                </c:pt>
                <c:pt idx="4">
                  <c:v>3M $</c:v>
                </c:pt>
                <c:pt idx="5">
                  <c:v>5M $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8.9347079037800689E-2</c:v>
                </c:pt>
                <c:pt idx="1">
                  <c:v>3.4364261168384879E-3</c:v>
                </c:pt>
                <c:pt idx="2">
                  <c:v>0.55068728522336774</c:v>
                </c:pt>
                <c:pt idx="3">
                  <c:v>0.26804123711340205</c:v>
                </c:pt>
                <c:pt idx="4">
                  <c:v>5.9278350515463908E-2</c:v>
                </c:pt>
                <c:pt idx="5">
                  <c:v>2.9209621993127145E-2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09-40CA-873F-7137053DC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 OT" panose="020B0504020201010104" pitchFamily="34" charset="0"/>
                    <a:ea typeface="+mn-ea"/>
                    <a:cs typeface="+mn-cs"/>
                  </a:defRPr>
                </a:pPr>
                <a:r>
                  <a:rPr lang="en-CA" sz="1800" b="0" i="0" u="none" strike="noStrike" kern="1200" baseline="0" dirty="0" err="1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Limites</a:t>
                </a: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 </a:t>
                </a:r>
                <a:r>
                  <a:rPr lang="en-CA" sz="1800" b="0" i="0" u="none" strike="noStrike" kern="1200" baseline="0" dirty="0" err="1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en</a:t>
                </a: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 OT" panose="020B05040202010101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DIN OT" panose="020B05040202010101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23/12/2024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48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132.xml"/><Relationship Id="rId7" Type="http://schemas.openxmlformats.org/officeDocument/2006/relationships/customXml" Target="../../customXml/item61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123.xml"/><Relationship Id="rId1" Type="http://schemas.openxmlformats.org/officeDocument/2006/relationships/customXml" Target="../../customXml/item24.xml"/><Relationship Id="rId6" Type="http://schemas.openxmlformats.org/officeDocument/2006/relationships/customXml" Target="../../customXml/item82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17.xml"/><Relationship Id="rId10" Type="http://schemas.openxmlformats.org/officeDocument/2006/relationships/image" Target="../media/image3.png"/><Relationship Id="rId4" Type="http://schemas.openxmlformats.org/officeDocument/2006/relationships/customXml" Target="../../customXml/item136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84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60.xml"/><Relationship Id="rId1" Type="http://schemas.openxmlformats.org/officeDocument/2006/relationships/customXml" Target="../../customXml/item119.xml"/><Relationship Id="rId6" Type="http://schemas.openxmlformats.org/officeDocument/2006/relationships/customXml" Target="../../customXml/item102.xml"/><Relationship Id="rId5" Type="http://schemas.openxmlformats.org/officeDocument/2006/relationships/customXml" Target="../../customXml/item62.xml"/><Relationship Id="rId4" Type="http://schemas.openxmlformats.org/officeDocument/2006/relationships/customXml" Target="../../customXml/item36.xml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25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86.xml"/><Relationship Id="rId7" Type="http://schemas.openxmlformats.org/officeDocument/2006/relationships/customXml" Target="../../customXml/item143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111.xml"/><Relationship Id="rId1" Type="http://schemas.openxmlformats.org/officeDocument/2006/relationships/customXml" Target="../../customXml/item65.xml"/><Relationship Id="rId6" Type="http://schemas.openxmlformats.org/officeDocument/2006/relationships/customXml" Target="../../customXml/item54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83.xml"/><Relationship Id="rId10" Type="http://schemas.openxmlformats.org/officeDocument/2006/relationships/image" Target="../media/image7.png"/><Relationship Id="rId4" Type="http://schemas.openxmlformats.org/officeDocument/2006/relationships/customXml" Target="../../customXml/item118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4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92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ustomXml" Target="../../customXml/item131.xml"/><Relationship Id="rId1" Type="http://schemas.openxmlformats.org/officeDocument/2006/relationships/customXml" Target="../../customXml/item8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6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7.xml"/><Relationship Id="rId2" Type="http://schemas.openxmlformats.org/officeDocument/2006/relationships/customXml" Target="../../customXml/item71.xml"/><Relationship Id="rId1" Type="http://schemas.openxmlformats.org/officeDocument/2006/relationships/customXml" Target="../../customXml/item42.xml"/><Relationship Id="rId5" Type="http://schemas.openxmlformats.org/officeDocument/2006/relationships/slideMaster" Target="../slideMasters/slideMaster2.xml"/><Relationship Id="rId4" Type="http://schemas.openxmlformats.org/officeDocument/2006/relationships/customXml" Target="../../customXml/item13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91.xml"/><Relationship Id="rId2" Type="http://schemas.openxmlformats.org/officeDocument/2006/relationships/customXml" Target="../../customXml/item147.xml"/><Relationship Id="rId1" Type="http://schemas.openxmlformats.org/officeDocument/2006/relationships/customXml" Target="../../customXml/item35.xml"/><Relationship Id="rId6" Type="http://schemas.openxmlformats.org/officeDocument/2006/relationships/slideMaster" Target="../slideMasters/slideMaster2.xml"/><Relationship Id="rId5" Type="http://schemas.openxmlformats.org/officeDocument/2006/relationships/customXml" Target="../../customXml/item106.xml"/><Relationship Id="rId4" Type="http://schemas.openxmlformats.org/officeDocument/2006/relationships/customXml" Target="../../customXml/item9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44.xml"/><Relationship Id="rId1" Type="http://schemas.openxmlformats.org/officeDocument/2006/relationships/customXml" Target="../../customXml/item117.xml"/><Relationship Id="rId6" Type="http://schemas.openxmlformats.org/officeDocument/2006/relationships/customXml" Target="../../customXml/item88.xml"/><Relationship Id="rId5" Type="http://schemas.openxmlformats.org/officeDocument/2006/relationships/customXml" Target="../../customXml/item64.xml"/><Relationship Id="rId4" Type="http://schemas.openxmlformats.org/officeDocument/2006/relationships/customXml" Target="../../customXml/item7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25.xml"/><Relationship Id="rId2" Type="http://schemas.openxmlformats.org/officeDocument/2006/relationships/customXml" Target="../../customXml/item121.xml"/><Relationship Id="rId1" Type="http://schemas.openxmlformats.org/officeDocument/2006/relationships/customXml" Target="../../customXml/item31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29.xml"/><Relationship Id="rId2" Type="http://schemas.openxmlformats.org/officeDocument/2006/relationships/customXml" Target="../../customXml/item53.xml"/><Relationship Id="rId1" Type="http://schemas.openxmlformats.org/officeDocument/2006/relationships/customXml" Target="../../customXml/item63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45.xml"/><Relationship Id="rId2" Type="http://schemas.openxmlformats.org/officeDocument/2006/relationships/customXml" Target="../../customXml/item66.xml"/><Relationship Id="rId1" Type="http://schemas.openxmlformats.org/officeDocument/2006/relationships/customXml" Target="../../customXml/item98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97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68.xml"/><Relationship Id="rId1" Type="http://schemas.openxmlformats.org/officeDocument/2006/relationships/customXml" Target="../../customXml/item58.xml"/><Relationship Id="rId6" Type="http://schemas.openxmlformats.org/officeDocument/2006/relationships/customXml" Target="../../customXml/item3.xml"/><Relationship Id="rId5" Type="http://schemas.openxmlformats.org/officeDocument/2006/relationships/customXml" Target="../../customXml/item95.xml"/><Relationship Id="rId4" Type="http://schemas.openxmlformats.org/officeDocument/2006/relationships/customXml" Target="../../customXml/item134.xm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2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96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29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12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9.xm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77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23.xml"/><Relationship Id="rId4" Type="http://schemas.openxmlformats.org/officeDocument/2006/relationships/customXml" Target="../../customXml/item10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5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59.xml"/><Relationship Id="rId1" Type="http://schemas.openxmlformats.org/officeDocument/2006/relationships/customXml" Target="../../customXml/item87.xml"/><Relationship Id="rId6" Type="http://schemas.openxmlformats.org/officeDocument/2006/relationships/customXml" Target="../../customXml/item49.xml"/><Relationship Id="rId5" Type="http://schemas.openxmlformats.org/officeDocument/2006/relationships/customXml" Target="../../customXml/item33.xml"/><Relationship Id="rId4" Type="http://schemas.openxmlformats.org/officeDocument/2006/relationships/customXml" Target="../../customXml/item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05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51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0.xml"/><Relationship Id="rId2" Type="http://schemas.openxmlformats.org/officeDocument/2006/relationships/customXml" Target="../../customXml/item26.xml"/><Relationship Id="rId1" Type="http://schemas.openxmlformats.org/officeDocument/2006/relationships/customXml" Target="../../customXml/item57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C076E3DC-45A0-852C-FEA3-D912B9E39ABD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7" name="CoverMainLogo_WHITE" descr="The Victor company logo.">
            <a:extLst>
              <a:ext uri="{FF2B5EF4-FFF2-40B4-BE49-F238E27FC236}">
                <a16:creationId xmlns:a16="http://schemas.microsoft.com/office/drawing/2014/main" id="{5FCAB29E-6BE6-94A8-3E0D-33FA71E74A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1" name="CoverMainLogo_COLOUR" descr="The Victor company logo." hidden="1">
            <a:extLst>
              <a:ext uri="{FF2B5EF4-FFF2-40B4-BE49-F238E27FC236}">
                <a16:creationId xmlns:a16="http://schemas.microsoft.com/office/drawing/2014/main" id="{76F6C190-3370-9533-DC99-BD3AF5095A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\\Mgd.mrshmc.com\ca_data\Groups\OTT\DEP\shared\bus_unit\ACT\Private\ENCON\2024\Esteem stats package\Working files 2024\Risk Analysis Charts_Sample slide with chart_2024-Nov Template.pptx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641964B9-8058-D3AC-A778-A4CD14C09C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2D6E6EAC-0842-3603-BDCB-C07638D8F0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79072D9B-490A-D0A5-876F-BE78E224F96B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11" name="CoverMainLogo_WHITE" descr="The Victor company logo.">
            <a:extLst>
              <a:ext uri="{FF2B5EF4-FFF2-40B4-BE49-F238E27FC236}">
                <a16:creationId xmlns:a16="http://schemas.microsoft.com/office/drawing/2014/main" id="{FBC2BB0F-5434-EBC7-9D19-F1BB8FD896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3" name="CoverMainLogo_COLOUR" descr="The Victor company logo." hidden="1">
            <a:extLst>
              <a:ext uri="{FF2B5EF4-FFF2-40B4-BE49-F238E27FC236}">
                <a16:creationId xmlns:a16="http://schemas.microsoft.com/office/drawing/2014/main" id="{9A59BCBC-49D8-2122-D21B-458761CBBA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12143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615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898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54774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121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314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64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2783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148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 OT" panose="020B0504020201010104" pitchFamily="34" charset="0"/>
              </a:defRPr>
            </a:lvl1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{FileRef}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BC511C5E-8748-CE76-20C6-753580398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5059B41F-DC85-C17F-269C-0E8698D4D77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619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7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14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14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7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3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customXml" Target="../../customXml/item10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customXml" Target="../../customXml/item1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../customXml/item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customXml" Target="../../customXml/item120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customXml" Target="../../customXml/item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D8AFB002-CAA1-AF63-638B-3C862E64DB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3CE41E79-2632-91F5-F193-1F230E9689F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DIN OT" panose="020B0504020201010104" pitchFamily="34" charset="0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DIN OT" panose="020B0504020201010104" pitchFamily="34" charset="0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2D0BDE10-FEF9-A117-1C68-1E366390B8E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1E5CE8A6-F4AA-E8BE-8862-50D2AB7A353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401566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ustomXml" Target="../../customXml/item38.xml"/><Relationship Id="rId1" Type="http://schemas.openxmlformats.org/officeDocument/2006/relationships/customXml" Target="../../customXml/item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449961" y="1907921"/>
            <a:ext cx="10397004" cy="1011448"/>
          </a:xfrm>
        </p:spPr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Risk Analysis Charts</a:t>
            </a:r>
          </a:p>
        </p:txBody>
      </p:sp>
      <p:sp>
        <p:nvSpPr>
          <p:cNvPr id="5" name="ClientLogo" hidden="1"/>
          <p:cNvSpPr/>
          <p:nvPr>
            <p:custDataLst>
              <p:custData r:id="rId2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Placeholder for optional client logo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D655D3C-831C-385D-126B-EF0049378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17794"/>
              </p:ext>
            </p:extLst>
          </p:nvPr>
        </p:nvGraphicFramePr>
        <p:xfrm>
          <a:off x="485775" y="1609725"/>
          <a:ext cx="1122362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D6994-4784-14FF-2800-FEBE45D42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2</a:t>
            </a:fld>
            <a:endParaRPr lang="en-CA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FAC97785-CD6D-57FC-ACFC-7F181C86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ASSURANCE CONTRE LES CYBER RISQUES - </a:t>
            </a:r>
            <a:r>
              <a:rPr lang="en-US" sz="2400" dirty="0" err="1">
                <a:solidFill>
                  <a:schemeClr val="accent1"/>
                </a:solidFill>
              </a:rPr>
              <a:t>Profil</a:t>
            </a:r>
            <a:r>
              <a:rPr lang="en-US" sz="2400" dirty="0">
                <a:solidFill>
                  <a:schemeClr val="accent1"/>
                </a:solidFill>
              </a:rPr>
              <a:t> des </a:t>
            </a:r>
            <a:r>
              <a:rPr lang="en-US" sz="2400" dirty="0" err="1">
                <a:solidFill>
                  <a:schemeClr val="accent1"/>
                </a:solidFill>
              </a:rPr>
              <a:t>limites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183EC357-7C6F-FB13-98B2-74B9897B87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777416"/>
              </p:ext>
            </p:extLst>
          </p:nvPr>
        </p:nvGraphicFramePr>
        <p:xfrm>
          <a:off x="598187" y="11268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589E4621-B865-A552-1A93-0FCD144461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400"/>
            <a:ext cx="11226800" cy="320400"/>
          </a:xfrm>
        </p:spPr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Assurance </a:t>
            </a:r>
            <a:r>
              <a:rPr lang="en-CA" dirty="0" err="1">
                <a:latin typeface="DIN OT" panose="020B0504020201010104" pitchFamily="34" charset="0"/>
              </a:rPr>
              <a:t>contre</a:t>
            </a:r>
            <a:r>
              <a:rPr lang="en-CA" dirty="0">
                <a:latin typeface="DIN OT" panose="020B0504020201010104" pitchFamily="34" charset="0"/>
              </a:rPr>
              <a:t> les cyber-</a:t>
            </a:r>
            <a:r>
              <a:rPr lang="en-CA" dirty="0" err="1">
                <a:latin typeface="DIN OT" panose="020B0504020201010104" pitchFamily="34" charset="0"/>
              </a:rPr>
              <a:t>risques</a:t>
            </a:r>
            <a:endParaRPr lang="en-CA" dirty="0">
              <a:latin typeface="DIN OT" panose="020B05040202010101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CBDEF9-4422-AB91-9A63-28619B8B6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r>
              <a:rPr lang="en-US" dirty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55651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2.xml><?xml version="1.0" encoding="utf-8"?>
<a:theme xmlns:a="http://schemas.openxmlformats.org/drawingml/2006/main" name="2_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0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10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10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0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10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1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 f u l l i m a g e ; L I G H T < / P r e s e n t a t i o n O b j e c t T a g >  
     < P r e s e n t a t i o n O b j e c t T a g   T a g N a m e = " M M C O A _ F U L L I M A G E _ I D " > 0 4 e 9 0 1 4 b - 8 0 6 c - 4 8 9 3 - a 9 e 0 - 8 a 5 a b 8 2 8 2 5 f b < / P r e s e n t a t i o n O b j e c t T a g >  
     < P r e s e n t a t i o n O b j e c t T a g   T a g N a m e = " M M C O A _ S I L H O U E T T E _ I D " / >  
 < / M M C O A _ O b j e c t T a g s > 
</file>

<file path=customXml/item11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11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1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1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1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11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2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1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1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1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1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1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1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1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2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3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O A _ F I L E R E F S T A T E " > H I D E < / P r e s e n t a t i o n O b j e c t T a g >  
 < / M M C O A _ O b j e c t T a g s > 
</file>

<file path=customXml/item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4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5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5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5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5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5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5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 g r a d ; v i c - b o k e h - o r a n g e - c o v e r 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6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6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6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6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6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 g r a d ; v i c - v - v i v i d b l u e - c o v e r 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6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6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6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7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7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7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7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8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8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8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8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8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8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9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9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9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9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565409DD-451C-4DEC-A61F-FAFB5DC79558}">
  <ds:schemaRefs>
    <ds:schemaRef ds:uri="http://www.w3.org/2001/XMLSchema"/>
  </ds:schemaRefs>
</ds:datastoreItem>
</file>

<file path=customXml/itemProps100.xml><?xml version="1.0" encoding="utf-8"?>
<ds:datastoreItem xmlns:ds="http://schemas.openxmlformats.org/officeDocument/2006/customXml" ds:itemID="{CD83F068-CFFC-4A56-8F60-DBF5F07AEAFA}">
  <ds:schemaRefs>
    <ds:schemaRef ds:uri="http://www.w3.org/2001/XMLSchema"/>
  </ds:schemaRefs>
</ds:datastoreItem>
</file>

<file path=customXml/itemProps101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102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103.xml><?xml version="1.0" encoding="utf-8"?>
<ds:datastoreItem xmlns:ds="http://schemas.openxmlformats.org/officeDocument/2006/customXml" ds:itemID="{DA0D7262-3614-4B9F-9EAE-9BE63229446B}">
  <ds:schemaRefs>
    <ds:schemaRef ds:uri="http://www.w3.org/2001/XMLSchema"/>
  </ds:schemaRefs>
</ds:datastoreItem>
</file>

<file path=customXml/itemProps104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105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106.xml><?xml version="1.0" encoding="utf-8"?>
<ds:datastoreItem xmlns:ds="http://schemas.openxmlformats.org/officeDocument/2006/customXml" ds:itemID="{A91D9F9A-E0C0-40D9-91EE-83FC0ACBFB93}">
  <ds:schemaRefs>
    <ds:schemaRef ds:uri="http://www.w3.org/2001/XMLSchema"/>
  </ds:schemaRefs>
</ds:datastoreItem>
</file>

<file path=customXml/itemProps107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108.xml><?xml version="1.0" encoding="utf-8"?>
<ds:datastoreItem xmlns:ds="http://schemas.openxmlformats.org/officeDocument/2006/customXml" ds:itemID="{EB0031E5-E1D7-4019-B0D8-29F56025C4C0}">
  <ds:schemaRefs>
    <ds:schemaRef ds:uri="http://www.w3.org/2001/XMLSchema"/>
  </ds:schemaRefs>
</ds:datastoreItem>
</file>

<file path=customXml/itemProps109.xml><?xml version="1.0" encoding="utf-8"?>
<ds:datastoreItem xmlns:ds="http://schemas.openxmlformats.org/officeDocument/2006/customXml" ds:itemID="{C52D72C1-E72A-4C7F-998F-111E5A6E1081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5C5906CC-9577-46AE-A72B-F079BE5A9DF9}">
  <ds:schemaRefs>
    <ds:schemaRef ds:uri="http://www.w3.org/2001/XMLSchema"/>
  </ds:schemaRefs>
</ds:datastoreItem>
</file>

<file path=customXml/itemProps110.xml><?xml version="1.0" encoding="utf-8"?>
<ds:datastoreItem xmlns:ds="http://schemas.openxmlformats.org/officeDocument/2006/customXml" ds:itemID="{7F519F32-07E3-42B5-945E-A2CA36632EB7}">
  <ds:schemaRefs>
    <ds:schemaRef ds:uri="http://www.w3.org/2001/XMLSchema"/>
  </ds:schemaRefs>
</ds:datastoreItem>
</file>

<file path=customXml/itemProps111.xml><?xml version="1.0" encoding="utf-8"?>
<ds:datastoreItem xmlns:ds="http://schemas.openxmlformats.org/officeDocument/2006/customXml" ds:itemID="{DE827C7F-B83F-4E97-98F0-51561AE61ECE}">
  <ds:schemaRefs>
    <ds:schemaRef ds:uri="http://www.w3.org/2001/XMLSchema"/>
  </ds:schemaRefs>
</ds:datastoreItem>
</file>

<file path=customXml/itemProps112.xml><?xml version="1.0" encoding="utf-8"?>
<ds:datastoreItem xmlns:ds="http://schemas.openxmlformats.org/officeDocument/2006/customXml" ds:itemID="{ED729A4F-17E5-43CD-83FA-9984AC7D0FB4}">
  <ds:schemaRefs>
    <ds:schemaRef ds:uri="http://www.w3.org/2001/XMLSchema"/>
  </ds:schemaRefs>
</ds:datastoreItem>
</file>

<file path=customXml/itemProps113.xml><?xml version="1.0" encoding="utf-8"?>
<ds:datastoreItem xmlns:ds="http://schemas.openxmlformats.org/officeDocument/2006/customXml" ds:itemID="{010DCB56-5374-43C9-8CB3-EA2DBB62B635}">
  <ds:schemaRefs>
    <ds:schemaRef ds:uri="http://www.w3.org/2001/XMLSchema"/>
  </ds:schemaRefs>
</ds:datastoreItem>
</file>

<file path=customXml/itemProps114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115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116.xml><?xml version="1.0" encoding="utf-8"?>
<ds:datastoreItem xmlns:ds="http://schemas.openxmlformats.org/officeDocument/2006/customXml" ds:itemID="{BD7E9302-8AE0-4560-A674-FDD0D8F7A5AD}">
  <ds:schemaRefs>
    <ds:schemaRef ds:uri="http://www.w3.org/2001/XMLSchema"/>
  </ds:schemaRefs>
</ds:datastoreItem>
</file>

<file path=customXml/itemProps117.xml><?xml version="1.0" encoding="utf-8"?>
<ds:datastoreItem xmlns:ds="http://schemas.openxmlformats.org/officeDocument/2006/customXml" ds:itemID="{C738ED15-1E2E-440D-AC96-619C463D73F8}">
  <ds:schemaRefs>
    <ds:schemaRef ds:uri="http://www.w3.org/2001/XMLSchema"/>
  </ds:schemaRefs>
</ds:datastoreItem>
</file>

<file path=customXml/itemProps118.xml><?xml version="1.0" encoding="utf-8"?>
<ds:datastoreItem xmlns:ds="http://schemas.openxmlformats.org/officeDocument/2006/customXml" ds:itemID="{6AF69E3B-DAF1-4406-B45A-42791D1D9DCB}">
  <ds:schemaRefs>
    <ds:schemaRef ds:uri="http://www.w3.org/2001/XMLSchema"/>
  </ds:schemaRefs>
</ds:datastoreItem>
</file>

<file path=customXml/itemProps119.xml><?xml version="1.0" encoding="utf-8"?>
<ds:datastoreItem xmlns:ds="http://schemas.openxmlformats.org/officeDocument/2006/customXml" ds:itemID="{B7375EA9-EF59-48CD-8F94-0DD07CD91E50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ED08CD19-3202-4159-9C23-BDB875FF8B29}">
  <ds:schemaRefs>
    <ds:schemaRef ds:uri="http://www.w3.org/2001/XMLSchema"/>
  </ds:schemaRefs>
</ds:datastoreItem>
</file>

<file path=customXml/itemProps120.xml><?xml version="1.0" encoding="utf-8"?>
<ds:datastoreItem xmlns:ds="http://schemas.openxmlformats.org/officeDocument/2006/customXml" ds:itemID="{EB215DF9-01BA-45C2-AD35-828BC7E93897}">
  <ds:schemaRefs>
    <ds:schemaRef ds:uri="http://www.w3.org/2001/XMLSchema"/>
  </ds:schemaRefs>
</ds:datastoreItem>
</file>

<file path=customXml/itemProps121.xml><?xml version="1.0" encoding="utf-8"?>
<ds:datastoreItem xmlns:ds="http://schemas.openxmlformats.org/officeDocument/2006/customXml" ds:itemID="{1299DF95-54D3-4111-AA1A-41095A50159A}">
  <ds:schemaRefs>
    <ds:schemaRef ds:uri="http://www.w3.org/2001/XMLSchema"/>
  </ds:schemaRefs>
</ds:datastoreItem>
</file>

<file path=customXml/itemProps122.xml><?xml version="1.0" encoding="utf-8"?>
<ds:datastoreItem xmlns:ds="http://schemas.openxmlformats.org/officeDocument/2006/customXml" ds:itemID="{4F8795E7-FDA5-4515-AF25-E37DF3EBB4BE}">
  <ds:schemaRefs>
    <ds:schemaRef ds:uri="http://www.w3.org/2001/XMLSchema"/>
  </ds:schemaRefs>
</ds:datastoreItem>
</file>

<file path=customXml/itemProps123.xml><?xml version="1.0" encoding="utf-8"?>
<ds:datastoreItem xmlns:ds="http://schemas.openxmlformats.org/officeDocument/2006/customXml" ds:itemID="{12596248-0EEF-4097-BAA4-A15BD6DE9648}">
  <ds:schemaRefs>
    <ds:schemaRef ds:uri="http://www.w3.org/2001/XMLSchema"/>
  </ds:schemaRefs>
</ds:datastoreItem>
</file>

<file path=customXml/itemProps124.xml><?xml version="1.0" encoding="utf-8"?>
<ds:datastoreItem xmlns:ds="http://schemas.openxmlformats.org/officeDocument/2006/customXml" ds:itemID="{6B1F5878-E454-48B9-AE28-12E9657CE09F}">
  <ds:schemaRefs>
    <ds:schemaRef ds:uri="http://www.w3.org/2001/XMLSchema"/>
  </ds:schemaRefs>
</ds:datastoreItem>
</file>

<file path=customXml/itemProps125.xml><?xml version="1.0" encoding="utf-8"?>
<ds:datastoreItem xmlns:ds="http://schemas.openxmlformats.org/officeDocument/2006/customXml" ds:itemID="{9A68FA2D-19A8-41BE-A7DA-CF9E2C91C1E2}">
  <ds:schemaRefs>
    <ds:schemaRef ds:uri="http://www.w3.org/2001/XMLSchema"/>
  </ds:schemaRefs>
</ds:datastoreItem>
</file>

<file path=customXml/itemProps126.xml><?xml version="1.0" encoding="utf-8"?>
<ds:datastoreItem xmlns:ds="http://schemas.openxmlformats.org/officeDocument/2006/customXml" ds:itemID="{4508F72A-98B2-49DB-B4C8-D9588EEE9031}">
  <ds:schemaRefs>
    <ds:schemaRef ds:uri="http://www.w3.org/2001/XMLSchema"/>
  </ds:schemaRefs>
</ds:datastoreItem>
</file>

<file path=customXml/itemProps127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128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129.xml><?xml version="1.0" encoding="utf-8"?>
<ds:datastoreItem xmlns:ds="http://schemas.openxmlformats.org/officeDocument/2006/customXml" ds:itemID="{24D0C25D-1662-4AAA-8B72-882D4C7923F2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customXml/itemProps130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131.xml><?xml version="1.0" encoding="utf-8"?>
<ds:datastoreItem xmlns:ds="http://schemas.openxmlformats.org/officeDocument/2006/customXml" ds:itemID="{F79E6DB4-0F4F-4AF1-B8E1-2EDF094F8F88}">
  <ds:schemaRefs>
    <ds:schemaRef ds:uri="http://www.w3.org/2001/XMLSchema"/>
  </ds:schemaRefs>
</ds:datastoreItem>
</file>

<file path=customXml/itemProps132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customXml/itemProps133.xml><?xml version="1.0" encoding="utf-8"?>
<ds:datastoreItem xmlns:ds="http://schemas.openxmlformats.org/officeDocument/2006/customXml" ds:itemID="{B91D2705-ACEF-4143-B997-7FA71253E366}">
  <ds:schemaRefs>
    <ds:schemaRef ds:uri="http://www.w3.org/2001/XMLSchema"/>
  </ds:schemaRefs>
</ds:datastoreItem>
</file>

<file path=customXml/itemProps134.xml><?xml version="1.0" encoding="utf-8"?>
<ds:datastoreItem xmlns:ds="http://schemas.openxmlformats.org/officeDocument/2006/customXml" ds:itemID="{3B01AB26-0D54-4113-B422-661364B3EFF4}">
  <ds:schemaRefs>
    <ds:schemaRef ds:uri="http://www.w3.org/2001/XMLSchema"/>
  </ds:schemaRefs>
</ds:datastoreItem>
</file>

<file path=customXml/itemProps135.xml><?xml version="1.0" encoding="utf-8"?>
<ds:datastoreItem xmlns:ds="http://schemas.openxmlformats.org/officeDocument/2006/customXml" ds:itemID="{45EA548E-B642-4A23-8208-FB88CCD6269A}">
  <ds:schemaRefs>
    <ds:schemaRef ds:uri="http://www.w3.org/2001/XMLSchema"/>
  </ds:schemaRefs>
</ds:datastoreItem>
</file>

<file path=customXml/itemProps136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137.xml><?xml version="1.0" encoding="utf-8"?>
<ds:datastoreItem xmlns:ds="http://schemas.openxmlformats.org/officeDocument/2006/customXml" ds:itemID="{9B5F137D-4CB9-4670-AA96-BB1DCA51AE80}">
  <ds:schemaRefs>
    <ds:schemaRef ds:uri="http://www.w3.org/2001/XMLSchema"/>
  </ds:schemaRefs>
</ds:datastoreItem>
</file>

<file path=customXml/itemProps138.xml><?xml version="1.0" encoding="utf-8"?>
<ds:datastoreItem xmlns:ds="http://schemas.openxmlformats.org/officeDocument/2006/customXml" ds:itemID="{D45917E0-051C-4975-97AE-9908A00512ED}">
  <ds:schemaRefs>
    <ds:schemaRef ds:uri="http://www.w3.org/2001/XMLSchema"/>
  </ds:schemaRefs>
</ds:datastoreItem>
</file>

<file path=customXml/itemProps139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7E948E62-F596-483D-A4CE-80E4B89FD9B1}">
  <ds:schemaRefs>
    <ds:schemaRef ds:uri="http://www.w3.org/2001/XMLSchema"/>
  </ds:schemaRefs>
</ds:datastoreItem>
</file>

<file path=customXml/itemProps140.xml><?xml version="1.0" encoding="utf-8"?>
<ds:datastoreItem xmlns:ds="http://schemas.openxmlformats.org/officeDocument/2006/customXml" ds:itemID="{AA1071F4-25EF-4164-A19A-9F46B98E940D}">
  <ds:schemaRefs>
    <ds:schemaRef ds:uri="http://www.w3.org/2001/XMLSchema"/>
  </ds:schemaRefs>
</ds:datastoreItem>
</file>

<file path=customXml/itemProps141.xml><?xml version="1.0" encoding="utf-8"?>
<ds:datastoreItem xmlns:ds="http://schemas.openxmlformats.org/officeDocument/2006/customXml" ds:itemID="{3C5037D8-1C10-48FC-B574-3E2A96303063}">
  <ds:schemaRefs>
    <ds:schemaRef ds:uri="http://www.w3.org/2001/XMLSchema"/>
  </ds:schemaRefs>
</ds:datastoreItem>
</file>

<file path=customXml/itemProps142.xml><?xml version="1.0" encoding="utf-8"?>
<ds:datastoreItem xmlns:ds="http://schemas.openxmlformats.org/officeDocument/2006/customXml" ds:itemID="{342181A4-8BE3-4EDA-BFC8-2F0D25E1A227}">
  <ds:schemaRefs>
    <ds:schemaRef ds:uri="http://www.w3.org/2001/XMLSchema"/>
  </ds:schemaRefs>
</ds:datastoreItem>
</file>

<file path=customXml/itemProps143.xml><?xml version="1.0" encoding="utf-8"?>
<ds:datastoreItem xmlns:ds="http://schemas.openxmlformats.org/officeDocument/2006/customXml" ds:itemID="{2BEC89F6-AC8C-427D-ACB6-641B828E724F}">
  <ds:schemaRefs>
    <ds:schemaRef ds:uri="http://www.w3.org/2001/XMLSchema"/>
  </ds:schemaRefs>
</ds:datastoreItem>
</file>

<file path=customXml/itemProps144.xml><?xml version="1.0" encoding="utf-8"?>
<ds:datastoreItem xmlns:ds="http://schemas.openxmlformats.org/officeDocument/2006/customXml" ds:itemID="{E331855E-9052-44D9-BB4F-3BCA5A6ECF5C}">
  <ds:schemaRefs>
    <ds:schemaRef ds:uri="http://www.w3.org/2001/XMLSchema"/>
  </ds:schemaRefs>
</ds:datastoreItem>
</file>

<file path=customXml/itemProps145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146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147.xml><?xml version="1.0" encoding="utf-8"?>
<ds:datastoreItem xmlns:ds="http://schemas.openxmlformats.org/officeDocument/2006/customXml" ds:itemID="{8C1A4997-C63A-4056-985E-7F42901B91FE}">
  <ds:schemaRefs>
    <ds:schemaRef ds:uri="http://www.w3.org/2001/XMLSchema"/>
  </ds:schemaRefs>
</ds:datastoreItem>
</file>

<file path=customXml/itemProps148.xml><?xml version="1.0" encoding="utf-8"?>
<ds:datastoreItem xmlns:ds="http://schemas.openxmlformats.org/officeDocument/2006/customXml" ds:itemID="{6271BEF7-E2C9-4F83-AD13-97297EF11C57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CBCDAA35-3887-4D0B-A127-26F02BD3F3B7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6ADCAC67-3F1D-4007-983F-762BE2D4201E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C39CAF09-DA15-4725-BDD7-277AA9A52B6D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16478AC-B164-41F3-8B24-BDB0ABB2414A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78BC274A-9634-4C35-9AB2-BEAAAD86A7A0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C0E53927-8872-4528-9AB2-FACC42C6B014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4340FEB0-D1F6-43A9-89A1-B285428DA6C2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2A581436-BE8C-4096-836F-24974361762A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F1B18864-DD5F-475F-B43E-533AC977E410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2C3128B0-0F40-4AE0-B6BE-6AC9AD17594A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DCAF5072-A438-4714-B024-46E790B86871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1ED76DE-84B5-4E9E-812F-4F0E4B43E97B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1D6D65ED-ED08-4A64-A69C-5771E8864810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DA5B2735-BFDC-400D-A741-5D115209B66D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50649906-6BB9-466E-B8F1-C56AD08B31F1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F15AE612-31FC-40A4-8837-D537F61187FF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68704D0C-8AB9-42AB-B004-03E61D2FC4A7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DD17EEC6-5F8B-4310-BB96-6C3EEF0EA269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7F37BE89-DB5D-4AC8-95C5-45BEF09F14EC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6976FD9E-361B-4502-B047-FD558B6F42E4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C17A04CA-92C5-4C8F-9263-B4A83E6E2390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13D7F2E5-4E81-406D-9D0E-E52857BE56E5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6CAD4839-CAA6-4DED-950C-AA49D099FFF5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B80E5D87-1879-430B-87E1-FCD3E2EC3E1D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699DFA99-7CB5-492E-8628-3897AAFCF811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945E32C5-C4F6-4084-AFE0-77426B9B4A32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46760DC7-3852-4A76-A565-7C6D15F74909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195FA1B4-5F2B-4841-AA39-280E1384A90E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E7485816-CF09-4292-B35C-7065D99BEAC1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7DA24DAB-60CD-40FC-95D9-38117BAB5CB6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2FBDB5A0-E5FC-46FA-B398-5C2BE7DC1CD4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951ABEEF-F159-44D7-AE4A-50CFA1415A36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15550D2E-77D5-4107-9EB9-5BD1AA00DE54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ED525141-5ACC-4F8C-ABD4-201A699A5F61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A8AF85A5-8624-402F-BBEE-89D2344CA2F2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9AB6D5B8-A713-49FD-B8B6-C61EDC3C2D4F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5B031F8F-49EC-47A9-A5AC-FFE3DC9E5A05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61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62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C58E73D5-1D4F-4D67-B639-F12F056E86C3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58D5BD1F-730D-48A3-9292-FAC8A5BA36E5}">
  <ds:schemaRefs>
    <ds:schemaRef ds:uri="http://www.w3.org/2001/XMLSchema"/>
  </ds:schemaRefs>
</ds:datastoreItem>
</file>

<file path=customXml/itemProps65.xml><?xml version="1.0" encoding="utf-8"?>
<ds:datastoreItem xmlns:ds="http://schemas.openxmlformats.org/officeDocument/2006/customXml" ds:itemID="{E5504793-1271-4022-BCB6-0BA4DBC2D81F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67.xml><?xml version="1.0" encoding="utf-8"?>
<ds:datastoreItem xmlns:ds="http://schemas.openxmlformats.org/officeDocument/2006/customXml" ds:itemID="{53BF8A3E-D6E2-4C9E-BA0D-7A0876A2C36A}">
  <ds:schemaRefs>
    <ds:schemaRef ds:uri="http://www.w3.org/2001/XMLSchema"/>
  </ds:schemaRefs>
</ds:datastoreItem>
</file>

<file path=customXml/itemProps68.xml><?xml version="1.0" encoding="utf-8"?>
<ds:datastoreItem xmlns:ds="http://schemas.openxmlformats.org/officeDocument/2006/customXml" ds:itemID="{72CFD61C-2DC6-4EB6-8012-BA924D679E06}">
  <ds:schemaRefs>
    <ds:schemaRef ds:uri="http://www.w3.org/2001/XMLSchema"/>
  </ds:schemaRefs>
</ds:datastoreItem>
</file>

<file path=customXml/itemProps69.xml><?xml version="1.0" encoding="utf-8"?>
<ds:datastoreItem xmlns:ds="http://schemas.openxmlformats.org/officeDocument/2006/customXml" ds:itemID="{8B80F716-8A2D-4E75-BC80-C98B709E0C71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70.xml><?xml version="1.0" encoding="utf-8"?>
<ds:datastoreItem xmlns:ds="http://schemas.openxmlformats.org/officeDocument/2006/customXml" ds:itemID="{E3C83210-83F3-4052-93A1-34C0F01E9190}">
  <ds:schemaRefs>
    <ds:schemaRef ds:uri="http://www.w3.org/2001/XMLSchema"/>
  </ds:schemaRefs>
</ds:datastoreItem>
</file>

<file path=customXml/itemProps71.xml><?xml version="1.0" encoding="utf-8"?>
<ds:datastoreItem xmlns:ds="http://schemas.openxmlformats.org/officeDocument/2006/customXml" ds:itemID="{A433B477-A6A8-41C3-BA19-81B558BE96F6}">
  <ds:schemaRefs>
    <ds:schemaRef ds:uri="http://www.w3.org/2001/XMLSchema"/>
  </ds:schemaRefs>
</ds:datastoreItem>
</file>

<file path=customXml/itemProps72.xml><?xml version="1.0" encoding="utf-8"?>
<ds:datastoreItem xmlns:ds="http://schemas.openxmlformats.org/officeDocument/2006/customXml" ds:itemID="{B13F0A1A-DB3B-471A-A8E5-9AAF7D9EE31C}">
  <ds:schemaRefs>
    <ds:schemaRef ds:uri="http://www.w3.org/2001/XMLSchema"/>
  </ds:schemaRefs>
</ds:datastoreItem>
</file>

<file path=customXml/itemProps73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74.xml><?xml version="1.0" encoding="utf-8"?>
<ds:datastoreItem xmlns:ds="http://schemas.openxmlformats.org/officeDocument/2006/customXml" ds:itemID="{0EA09B45-5C3A-440B-82A2-F920EC556A50}">
  <ds:schemaRefs>
    <ds:schemaRef ds:uri="http://www.w3.org/2001/XMLSchema"/>
  </ds:schemaRefs>
</ds:datastoreItem>
</file>

<file path=customXml/itemProps75.xml><?xml version="1.0" encoding="utf-8"?>
<ds:datastoreItem xmlns:ds="http://schemas.openxmlformats.org/officeDocument/2006/customXml" ds:itemID="{492FC0CD-A4A9-401E-847E-C8E616AD5CF1}">
  <ds:schemaRefs>
    <ds:schemaRef ds:uri="http://www.w3.org/2001/XMLSchema"/>
  </ds:schemaRefs>
</ds:datastoreItem>
</file>

<file path=customXml/itemProps76.xml><?xml version="1.0" encoding="utf-8"?>
<ds:datastoreItem xmlns:ds="http://schemas.openxmlformats.org/officeDocument/2006/customXml" ds:itemID="{4870EA2B-3E9F-4FC4-928B-AAE6526BEC30}">
  <ds:schemaRefs>
    <ds:schemaRef ds:uri="http://www.w3.org/2001/XMLSchema"/>
  </ds:schemaRefs>
</ds:datastoreItem>
</file>

<file path=customXml/itemProps77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78.xml><?xml version="1.0" encoding="utf-8"?>
<ds:datastoreItem xmlns:ds="http://schemas.openxmlformats.org/officeDocument/2006/customXml" ds:itemID="{E23B7AD4-F326-43A2-826D-FC801BBAC9B1}">
  <ds:schemaRefs>
    <ds:schemaRef ds:uri="http://www.w3.org/2001/XMLSchema"/>
  </ds:schemaRefs>
</ds:datastoreItem>
</file>

<file path=customXml/itemProps79.xml><?xml version="1.0" encoding="utf-8"?>
<ds:datastoreItem xmlns:ds="http://schemas.openxmlformats.org/officeDocument/2006/customXml" ds:itemID="{18100396-EEAC-4869-ABA1-93DDC435D9E3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80.xml><?xml version="1.0" encoding="utf-8"?>
<ds:datastoreItem xmlns:ds="http://schemas.openxmlformats.org/officeDocument/2006/customXml" ds:itemID="{46E94B33-7348-4459-926B-BB099A7ABDD9}">
  <ds:schemaRefs>
    <ds:schemaRef ds:uri="http://www.w3.org/2001/XMLSchema"/>
  </ds:schemaRefs>
</ds:datastoreItem>
</file>

<file path=customXml/itemProps81.xml><?xml version="1.0" encoding="utf-8"?>
<ds:datastoreItem xmlns:ds="http://schemas.openxmlformats.org/officeDocument/2006/customXml" ds:itemID="{89DBD08F-930D-4FA3-ACBF-D381226AB6E4}">
  <ds:schemaRefs>
    <ds:schemaRef ds:uri="http://www.w3.org/2001/XMLSchema"/>
  </ds:schemaRefs>
</ds:datastoreItem>
</file>

<file path=customXml/itemProps82.xml><?xml version="1.0" encoding="utf-8"?>
<ds:datastoreItem xmlns:ds="http://schemas.openxmlformats.org/officeDocument/2006/customXml" ds:itemID="{FFCFF866-B782-462C-B23B-92E4218871E8}">
  <ds:schemaRefs>
    <ds:schemaRef ds:uri="http://www.w3.org/2001/XMLSchema"/>
  </ds:schemaRefs>
</ds:datastoreItem>
</file>

<file path=customXml/itemProps83.xml><?xml version="1.0" encoding="utf-8"?>
<ds:datastoreItem xmlns:ds="http://schemas.openxmlformats.org/officeDocument/2006/customXml" ds:itemID="{908A442A-272A-4084-8BFF-86F399EE53D1}">
  <ds:schemaRefs>
    <ds:schemaRef ds:uri="http://www.w3.org/2001/XMLSchema"/>
  </ds:schemaRefs>
</ds:datastoreItem>
</file>

<file path=customXml/itemProps84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85.xml><?xml version="1.0" encoding="utf-8"?>
<ds:datastoreItem xmlns:ds="http://schemas.openxmlformats.org/officeDocument/2006/customXml" ds:itemID="{C0A9E082-695A-4227-A547-47002C970CDA}">
  <ds:schemaRefs>
    <ds:schemaRef ds:uri="http://www.w3.org/2001/XMLSchema"/>
  </ds:schemaRefs>
</ds:datastoreItem>
</file>

<file path=customXml/itemProps86.xml><?xml version="1.0" encoding="utf-8"?>
<ds:datastoreItem xmlns:ds="http://schemas.openxmlformats.org/officeDocument/2006/customXml" ds:itemID="{298E56BD-E4A9-4B2C-89B3-86B7C0EB7FE2}">
  <ds:schemaRefs>
    <ds:schemaRef ds:uri="http://www.w3.org/2001/XMLSchema"/>
  </ds:schemaRefs>
</ds:datastoreItem>
</file>

<file path=customXml/itemProps87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88.xml><?xml version="1.0" encoding="utf-8"?>
<ds:datastoreItem xmlns:ds="http://schemas.openxmlformats.org/officeDocument/2006/customXml" ds:itemID="{D920BC7D-0E74-416C-8543-B96BBED6515E}">
  <ds:schemaRefs>
    <ds:schemaRef ds:uri="http://www.w3.org/2001/XMLSchema"/>
  </ds:schemaRefs>
</ds:datastoreItem>
</file>

<file path=customXml/itemProps89.xml><?xml version="1.0" encoding="utf-8"?>
<ds:datastoreItem xmlns:ds="http://schemas.openxmlformats.org/officeDocument/2006/customXml" ds:itemID="{C3CA6657-3670-4AF7-938A-A31BF3220247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3ED5E383-240B-4F24-A7CC-F349B3A12CF6}">
  <ds:schemaRefs>
    <ds:schemaRef ds:uri="http://www.w3.org/2001/XMLSchema"/>
  </ds:schemaRefs>
</ds:datastoreItem>
</file>

<file path=customXml/itemProps90.xml><?xml version="1.0" encoding="utf-8"?>
<ds:datastoreItem xmlns:ds="http://schemas.openxmlformats.org/officeDocument/2006/customXml" ds:itemID="{3B15A1B3-1D28-4C73-AE56-27F458C0E8B2}">
  <ds:schemaRefs>
    <ds:schemaRef ds:uri="http://www.w3.org/2001/XMLSchema"/>
  </ds:schemaRefs>
</ds:datastoreItem>
</file>

<file path=customXml/itemProps91.xml><?xml version="1.0" encoding="utf-8"?>
<ds:datastoreItem xmlns:ds="http://schemas.openxmlformats.org/officeDocument/2006/customXml" ds:itemID="{D0469867-7F77-4C08-BA47-F13117968712}">
  <ds:schemaRefs>
    <ds:schemaRef ds:uri="http://www.w3.org/2001/XMLSchema"/>
  </ds:schemaRefs>
</ds:datastoreItem>
</file>

<file path=customXml/itemProps92.xml><?xml version="1.0" encoding="utf-8"?>
<ds:datastoreItem xmlns:ds="http://schemas.openxmlformats.org/officeDocument/2006/customXml" ds:itemID="{D990E9DF-1A4E-4F2A-8121-BA08FBC8D985}">
  <ds:schemaRefs>
    <ds:schemaRef ds:uri="http://www.w3.org/2001/XMLSchema"/>
  </ds:schemaRefs>
</ds:datastoreItem>
</file>

<file path=customXml/itemProps93.xml><?xml version="1.0" encoding="utf-8"?>
<ds:datastoreItem xmlns:ds="http://schemas.openxmlformats.org/officeDocument/2006/customXml" ds:itemID="{902F1A9A-BAAC-4E46-ACEC-92BB9F421B2E}">
  <ds:schemaRefs>
    <ds:schemaRef ds:uri="http://www.w3.org/2001/XMLSchema"/>
  </ds:schemaRefs>
</ds:datastoreItem>
</file>

<file path=customXml/itemProps94.xml><?xml version="1.0" encoding="utf-8"?>
<ds:datastoreItem xmlns:ds="http://schemas.openxmlformats.org/officeDocument/2006/customXml" ds:itemID="{98011012-FFBA-4B95-ADFA-A0566A159E23}">
  <ds:schemaRefs>
    <ds:schemaRef ds:uri="http://www.w3.org/2001/XMLSchema"/>
  </ds:schemaRefs>
</ds:datastoreItem>
</file>

<file path=customXml/itemProps95.xml><?xml version="1.0" encoding="utf-8"?>
<ds:datastoreItem xmlns:ds="http://schemas.openxmlformats.org/officeDocument/2006/customXml" ds:itemID="{1B56CE09-FC08-4885-AE1B-F340A9EB0ACA}">
  <ds:schemaRefs>
    <ds:schemaRef ds:uri="http://www.w3.org/2001/XMLSchema"/>
  </ds:schemaRefs>
</ds:datastoreItem>
</file>

<file path=customXml/itemProps96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97.xml><?xml version="1.0" encoding="utf-8"?>
<ds:datastoreItem xmlns:ds="http://schemas.openxmlformats.org/officeDocument/2006/customXml" ds:itemID="{DD920F83-0E98-4EB9-82F0-D951F9CBE23D}">
  <ds:schemaRefs>
    <ds:schemaRef ds:uri="http://www.w3.org/2001/XMLSchema"/>
  </ds:schemaRefs>
</ds:datastoreItem>
</file>

<file path=customXml/itemProps98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99.xml><?xml version="1.0" encoding="utf-8"?>
<ds:datastoreItem xmlns:ds="http://schemas.openxmlformats.org/officeDocument/2006/customXml" ds:itemID="{B69CBE52-4700-4B71-AD03-E1166902049B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1196</TotalTime>
  <Words>62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DIN OT</vt:lpstr>
      <vt:lpstr>Marsh McLennan</vt:lpstr>
      <vt:lpstr>2_Marsh McLennan</vt:lpstr>
      <vt:lpstr>Risk Analysis Charts</vt:lpstr>
      <vt:lpstr>ASSURANCE CONTRE LES CYBER RISQUES - Profil des limites</vt:lpstr>
    </vt:vector>
  </TitlesOfParts>
  <Company>Victor Insurance Managers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English v2024.11</dc:creator>
  <cp:lastModifiedBy>Katikala, Antony</cp:lastModifiedBy>
  <cp:revision>20</cp:revision>
  <dcterms:created xsi:type="dcterms:W3CDTF">2024-11-22T17:30:20Z</dcterms:created>
  <dcterms:modified xsi:type="dcterms:W3CDTF">2024-12-23T20:42:27Z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9.5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en-GB</vt:lpwstr>
  </property>
  <property fmtid="{D5CDD505-2E9C-101B-9397-08002B2CF9AE}" pid="13" name="MMCOA_BaseCo">
    <vt:lpwstr>VIC</vt:lpwstr>
  </property>
  <property fmtid="{D5CDD505-2E9C-101B-9397-08002B2CF9AE}" pid="14" name="MMCOA_RegCo">
    <vt:lpwstr>667</vt:lpwstr>
  </property>
  <property fmtid="{D5CDD505-2E9C-101B-9397-08002B2CF9AE}" pid="15" name="MMCOA_Brand">
    <vt:lpwstr>MMC2021</vt:lpwstr>
  </property>
  <property fmtid="{D5CDD505-2E9C-101B-9397-08002B2CF9AE}" pid="16" name="MMCOA_FeatureSet">
    <vt:lpwstr>VIC_2024_v2</vt:lpwstr>
  </property>
  <property fmtid="{D5CDD505-2E9C-101B-9397-08002B2CF9AE}" pid="17" name="MMCOA_Language">
    <vt:lpwstr>en-CA</vt:lpwstr>
  </property>
  <property fmtid="{D5CDD505-2E9C-101B-9397-08002B2CF9AE}" pid="18" name="MMCOA_LanguageDateFormat">
    <vt:lpwstr>d MMMM yyyy</vt:lpwstr>
  </property>
  <property fmtid="{D5CDD505-2E9C-101B-9397-08002B2CF9AE}" pid="19" name="MMCOA_LanguageLocaleId">
    <vt:lpwstr>4105</vt:lpwstr>
  </property>
  <property fmtid="{D5CDD505-2E9C-101B-9397-08002B2CF9AE}" pid="20" name="MMCOA_CoverDigest">
    <vt:lpwstr>MMC2021;grad;VIC_GradientStyles_v2;vic-v-blue-cover;WHITE;LIGHT</vt:lpwstr>
  </property>
  <property fmtid="{D5CDD505-2E9C-101B-9397-08002B2CF9AE}" pid="21" name="MMCOA_FontSize">
    <vt:lpwstr>Medium</vt:lpwstr>
  </property>
  <property fmtid="{D5CDD505-2E9C-101B-9397-08002B2CF9AE}" pid="22" name="MMCOA_CoverImageID">
    <vt:lpwstr>764f252e-1cc5-498d-87f8-b4b2ef606a81</vt:lpwstr>
  </property>
</Properties>
</file>