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3"/>
  </p:notesMasterIdLst>
  <p:handoutMasterIdLst>
    <p:handoutMasterId r:id="rId154"/>
  </p:handoutMasterIdLst>
  <p:sldIdLst>
    <p:sldId id="256" r:id="rId151"/>
    <p:sldId id="264" r:id="rId152"/>
  </p:sldIdLst>
  <p:sldSz cx="12192000" cy="6858000"/>
  <p:notesSz cx="6858000" cy="9144000"/>
  <p:custDataLst>
    <p:custData r:id="rId131"/>
    <p:tags r:id="rId155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tags" Target="tags/tag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5106193409004E-2"/>
          <c:y val="4.9330199764982374E-2"/>
          <c:w val="0.82754867522747777"/>
          <c:h val="0.771072118544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Sheet1!$A$2:$A$8</c:f>
              <c:strCache>
                <c:ptCount val="7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4M $</c:v>
                </c:pt>
                <c:pt idx="4">
                  <c:v>5M $</c:v>
                </c:pt>
                <c:pt idx="5">
                  <c:v>10M $</c:v>
                </c:pt>
                <c:pt idx="6">
                  <c:v>10M+ $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4.1884816753926704E-2</c:v>
                </c:pt>
                <c:pt idx="1">
                  <c:v>6.2827225130890049E-2</c:v>
                </c:pt>
                <c:pt idx="2">
                  <c:v>0.11256544502617799</c:v>
                </c:pt>
                <c:pt idx="3">
                  <c:v>4.712041884816754E-2</c:v>
                </c:pt>
                <c:pt idx="4">
                  <c:v>0.52094240837696337</c:v>
                </c:pt>
                <c:pt idx="5">
                  <c:v>0.18324607329842929</c:v>
                </c:pt>
                <c:pt idx="6">
                  <c:v>3.1413612565445025E-2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54.xml"/><Relationship Id="rId7" Type="http://schemas.openxmlformats.org/officeDocument/2006/relationships/customXml" Target="../../customXml/item6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25.xml"/><Relationship Id="rId6" Type="http://schemas.openxmlformats.org/officeDocument/2006/relationships/customXml" Target="../../customXml/item96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0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18.xml"/><Relationship Id="rId6" Type="http://schemas.openxmlformats.org/officeDocument/2006/relationships/customXml" Target="../../customXml/item79.xml"/><Relationship Id="rId5" Type="http://schemas.openxmlformats.org/officeDocument/2006/relationships/customXml" Target="../../customXml/item88.xml"/><Relationship Id="rId4" Type="http://schemas.openxmlformats.org/officeDocument/2006/relationships/customXml" Target="../../customXml/item45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4.xml"/><Relationship Id="rId7" Type="http://schemas.openxmlformats.org/officeDocument/2006/relationships/customXml" Target="../../customXml/item11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0.xml"/><Relationship Id="rId6" Type="http://schemas.openxmlformats.org/officeDocument/2006/relationships/customXml" Target="../../customXml/item9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01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9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6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38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7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77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1.xml"/><Relationship Id="rId4" Type="http://schemas.openxmlformats.org/officeDocument/2006/relationships/customXml" Target="../../customXml/item14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95.xml"/><Relationship Id="rId6" Type="http://schemas.openxmlformats.org/officeDocument/2006/relationships/customXml" Target="../../customXml/item68.xml"/><Relationship Id="rId5" Type="http://schemas.openxmlformats.org/officeDocument/2006/relationships/customXml" Target="../../customXml/item25.xml"/><Relationship Id="rId4" Type="http://schemas.openxmlformats.org/officeDocument/2006/relationships/customXml" Target="../../customXml/item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14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9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14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133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137.xml"/><Relationship Id="rId6" Type="http://schemas.openxmlformats.org/officeDocument/2006/relationships/customXml" Target="../../customXml/item28.xml"/><Relationship Id="rId5" Type="http://schemas.openxmlformats.org/officeDocument/2006/relationships/customXml" Target="../../customXml/item42.xml"/><Relationship Id="rId4" Type="http://schemas.openxmlformats.org/officeDocument/2006/relationships/customXml" Target="../../customXml/item9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9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3.xml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9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8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20.xml"/><Relationship Id="rId4" Type="http://schemas.openxmlformats.org/officeDocument/2006/relationships/customXml" Target="../../customXml/item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47.xml"/><Relationship Id="rId6" Type="http://schemas.openxmlformats.org/officeDocument/2006/relationships/customXml" Target="../../customXml/item105.xml"/><Relationship Id="rId5" Type="http://schemas.openxmlformats.org/officeDocument/2006/relationships/customXml" Target="../../customXml/item2.xml"/><Relationship Id="rId4" Type="http://schemas.openxmlformats.org/officeDocument/2006/relationships/customXml" Target="../../customXml/item4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8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4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1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7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4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39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15.xml"/><Relationship Id="rId1" Type="http://schemas.openxmlformats.org/officeDocument/2006/relationships/customXml" Target="../../customXml/item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551" y="6454504"/>
            <a:ext cx="9324607" cy="340580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</a:rPr>
              <a:t>RESPONSABILITÉ CIVILE UMBRELLA DES ENTREPRISES </a:t>
            </a:r>
            <a:r>
              <a:rPr lang="en-US" sz="2400" dirty="0">
                <a:solidFill>
                  <a:schemeClr val="accent1"/>
                </a:solidFill>
              </a:rPr>
              <a:t>- 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560068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sz="1800" i="0" u="none" strike="noStrike" dirty="0">
                <a:solidFill>
                  <a:srgbClr val="595959"/>
                </a:solidFill>
                <a:effectLst/>
              </a:rPr>
              <a:t>Responsabilité civile </a:t>
            </a:r>
            <a:r>
              <a:rPr lang="fr-FR" sz="1800" i="0" u="none" strike="noStrike" dirty="0" err="1">
                <a:solidFill>
                  <a:srgbClr val="595959"/>
                </a:solidFill>
                <a:effectLst/>
              </a:rPr>
              <a:t>umbrella</a:t>
            </a:r>
            <a:r>
              <a:rPr lang="fr-FR" sz="1800" i="0" u="none" strike="noStrike" dirty="0">
                <a:solidFill>
                  <a:srgbClr val="595959"/>
                </a:solidFill>
                <a:effectLst/>
              </a:rPr>
              <a:t> des entreprises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1179</TotalTime>
  <Words>62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DIN OT</vt:lpstr>
      <vt:lpstr>Marsh McLennan</vt:lpstr>
      <vt:lpstr>2_Marsh McLennan</vt:lpstr>
      <vt:lpstr>Risk Analysis Charts</vt:lpstr>
      <vt:lpstr>RESPONSABILITÉ CIVILE UMBRELLA DES ENTREPRISES - PROFIL DES LIMITES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2024-12-23T20:38:29Z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