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6"/>
  </p:notesMasterIdLst>
  <p:handoutMasterIdLst>
    <p:handoutMasterId r:id="rId157"/>
  </p:handoutMasterIdLst>
  <p:sldIdLst>
    <p:sldId id="256" r:id="rId151"/>
    <p:sldId id="266" r:id="rId152"/>
    <p:sldId id="269" r:id="rId153"/>
    <p:sldId id="264" r:id="rId154"/>
    <p:sldId id="272" r:id="rId155"/>
  </p:sldIdLst>
  <p:sldSz cx="12192000" cy="6858000"/>
  <p:notesSz cx="6858000" cy="9144000"/>
  <p:custDataLst>
    <p:custData r:id="rId131"/>
    <p:tags r:id="rId158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ommentAuthors" Target="commentAuthor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presProps" Target="pres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notesMaster" Target="notesMasters/notes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tags" Target="tags/tag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13630.926027397261</c:v>
                </c:pt>
                <c:pt idx="1">
                  <c:v>8818.9460317460307</c:v>
                </c:pt>
                <c:pt idx="2">
                  <c:v>11401.84705882353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Sheet1!$A$2:$A$8</c:f>
              <c:strCache>
                <c:ptCount val="7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$4M</c:v>
                </c:pt>
                <c:pt idx="4">
                  <c:v>$5M</c:v>
                </c:pt>
                <c:pt idx="5">
                  <c:v>$10M</c:v>
                </c:pt>
                <c:pt idx="6">
                  <c:v>$10M+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0.19627507163323782</c:v>
                </c:pt>
                <c:pt idx="1">
                  <c:v>0.46095988538681953</c:v>
                </c:pt>
                <c:pt idx="2">
                  <c:v>4.4233524355300861E-2</c:v>
                </c:pt>
                <c:pt idx="3">
                  <c:v>0.01</c:v>
                </c:pt>
                <c:pt idx="4">
                  <c:v>0.28402578796561606</c:v>
                </c:pt>
                <c:pt idx="5">
                  <c:v>2.5071633237822352E-3</c:v>
                </c:pt>
                <c:pt idx="6">
                  <c:v>8.416905444126075E-3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10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4.xml"/><Relationship Id="rId7" Type="http://schemas.openxmlformats.org/officeDocument/2006/relationships/customXml" Target="../../customXml/item14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16.xml"/><Relationship Id="rId1" Type="http://schemas.openxmlformats.org/officeDocument/2006/relationships/customXml" Target="../../customXml/item10.xml"/><Relationship Id="rId6" Type="http://schemas.openxmlformats.org/officeDocument/2006/relationships/customXml" Target="../../customXml/item132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8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05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2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79.xml"/><Relationship Id="rId1" Type="http://schemas.openxmlformats.org/officeDocument/2006/relationships/customXml" Target="../../customXml/item15.xml"/><Relationship Id="rId6" Type="http://schemas.openxmlformats.org/officeDocument/2006/relationships/customXml" Target="../../customXml/item50.xml"/><Relationship Id="rId5" Type="http://schemas.openxmlformats.org/officeDocument/2006/relationships/customXml" Target="../../customXml/item9.xml"/><Relationship Id="rId4" Type="http://schemas.openxmlformats.org/officeDocument/2006/relationships/customXml" Target="../../customXml/item80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.xml"/><Relationship Id="rId7" Type="http://schemas.openxmlformats.org/officeDocument/2006/relationships/customXml" Target="../../customXml/item129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135.xml"/><Relationship Id="rId6" Type="http://schemas.openxmlformats.org/officeDocument/2006/relationships/customXml" Target="../../customXml/item8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61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33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7.xml"/><Relationship Id="rId2" Type="http://schemas.openxmlformats.org/officeDocument/2006/relationships/customXml" Target="../../customXml/item142.xml"/><Relationship Id="rId1" Type="http://schemas.openxmlformats.org/officeDocument/2006/relationships/customXml" Target="../../customXml/item56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36.xml"/><Relationship Id="rId1" Type="http://schemas.openxmlformats.org/officeDocument/2006/relationships/customXml" Target="../../customXml/item3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6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2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01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5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3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40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45.xml"/><Relationship Id="rId4" Type="http://schemas.openxmlformats.org/officeDocument/2006/relationships/customXml" Target="../../customXml/item1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9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93.xml"/><Relationship Id="rId1" Type="http://schemas.openxmlformats.org/officeDocument/2006/relationships/customXml" Target="../../customXml/item67.xml"/><Relationship Id="rId6" Type="http://schemas.openxmlformats.org/officeDocument/2006/relationships/customXml" Target="../../customXml/item108.xml"/><Relationship Id="rId5" Type="http://schemas.openxmlformats.org/officeDocument/2006/relationships/customXml" Target="../../customXml/item69.xml"/><Relationship Id="rId4" Type="http://schemas.openxmlformats.org/officeDocument/2006/relationships/customXml" Target="../../customXml/item5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9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4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0.xml"/><Relationship Id="rId2" Type="http://schemas.openxmlformats.org/officeDocument/2006/relationships/customXml" Target="../../customXml/item99.xml"/><Relationship Id="rId1" Type="http://schemas.openxmlformats.org/officeDocument/2006/relationships/customXml" Target="../../customXml/item1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5.xml"/><Relationship Id="rId2" Type="http://schemas.openxmlformats.org/officeDocument/2006/relationships/customXml" Target="../../customXml/item96.xml"/><Relationship Id="rId1" Type="http://schemas.openxmlformats.org/officeDocument/2006/relationships/customXml" Target="../../customXml/item16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51.xml"/><Relationship Id="rId1" Type="http://schemas.openxmlformats.org/officeDocument/2006/relationships/customXml" Target="../../customXml/item28.xml"/><Relationship Id="rId6" Type="http://schemas.openxmlformats.org/officeDocument/2006/relationships/customXml" Target="../../customXml/item3.xml"/><Relationship Id="rId5" Type="http://schemas.openxmlformats.org/officeDocument/2006/relationships/customXml" Target="../../customXml/item134.xml"/><Relationship Id="rId4" Type="http://schemas.openxmlformats.org/officeDocument/2006/relationships/customXml" Target="../../customXml/item147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07.xml"/><Relationship Id="rId1" Type="http://schemas.openxmlformats.org/officeDocument/2006/relationships/customXml" Target="../../customXml/item10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.xml"/><Relationship Id="rId2" Type="http://schemas.openxmlformats.org/officeDocument/2006/relationships/customXml" Target="../../customXml/item95.xml"/><Relationship Id="rId1" Type="http://schemas.openxmlformats.org/officeDocument/2006/relationships/customXml" Target="../../customXml/item57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5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8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77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81.xml"/><Relationship Id="rId4" Type="http://schemas.openxmlformats.org/officeDocument/2006/relationships/customXml" Target="../../customXml/item8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9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9.xml"/><Relationship Id="rId1" Type="http://schemas.openxmlformats.org/officeDocument/2006/relationships/customXml" Target="../../customXml/item91.xml"/><Relationship Id="rId6" Type="http://schemas.openxmlformats.org/officeDocument/2006/relationships/customXml" Target="../../customXml/item47.xml"/><Relationship Id="rId5" Type="http://schemas.openxmlformats.org/officeDocument/2006/relationships/customXml" Target="../../customXml/item92.xml"/><Relationship Id="rId4" Type="http://schemas.openxmlformats.org/officeDocument/2006/relationships/customXml" Target="../../customXml/item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4.xml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11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7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118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6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8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2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4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03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1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381081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Responsabilité civile </a:t>
            </a:r>
            <a:r>
              <a:rPr lang="en-CA" dirty="0" err="1">
                <a:latin typeface="DIN OT" panose="020B0504020201010104" pitchFamily="34" charset="0"/>
              </a:rPr>
              <a:t>générale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93033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Responsabilité civile </a:t>
            </a:r>
            <a:r>
              <a:rPr lang="en-CA" dirty="0" err="1">
                <a:latin typeface="DIN OT" panose="020B0504020201010104" pitchFamily="34" charset="0"/>
              </a:rPr>
              <a:t>générale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5FCCB46-6BA3-F543-E057-7E6AE028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RESPONSABILITÉ CIVILE GÉNÉRALE - PROFIL DES LIMITES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948027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Responsabilité civile </a:t>
            </a:r>
            <a:r>
              <a:rPr lang="en-CA" dirty="0" err="1"/>
              <a:t>générale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FDE9165-EA50-C53F-6402-BD02C822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Fait </a:t>
            </a:r>
            <a:r>
              <a:rPr lang="en-CA" sz="2400" dirty="0" err="1">
                <a:solidFill>
                  <a:schemeClr val="accent1"/>
                </a:solidFill>
              </a:rPr>
              <a:t>en</a:t>
            </a:r>
            <a:r>
              <a:rPr lang="en-CA" sz="2400" dirty="0">
                <a:solidFill>
                  <a:schemeClr val="accent1"/>
                </a:solidFill>
              </a:rPr>
              <a:t> </a:t>
            </a:r>
            <a:r>
              <a:rPr lang="en-CA" sz="2400" dirty="0" err="1">
                <a:solidFill>
                  <a:schemeClr val="accent1"/>
                </a:solidFill>
              </a:rPr>
              <a:t>bref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Au cours des 30 dernières années, nous avons traité plus de 2 500 réclamations CGL et résolu près de 100 millions de dollars de pertes.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DDD3F67-21EC-CD8F-FDE4-7589BF21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1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2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6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8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1274</TotalTime>
  <Words>220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RESPONSABILITÉ CIVILE GÉNÉRALE - PROFIL DES LIMITES</vt:lpstr>
      <vt:lpstr>Fait en bref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20</cp:revision>
  <dcterms:created xsi:type="dcterms:W3CDTF">2024-11-22T17:30:20Z</dcterms:created>
  <dcterms:modified xsi:type="dcterms:W3CDTF">2025-02-04T20:29:17Z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