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9"/>
  </p:notesMasterIdLst>
  <p:handoutMasterIdLst>
    <p:handoutMasterId r:id="rId160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  <p:sldId id="273" r:id="rId158"/>
  </p:sldIdLst>
  <p:sldSz cx="12192000" cy="6858000"/>
  <p:notesSz cx="6858000" cy="9144000"/>
  <p:custDataLst>
    <p:custData r:id="rId29"/>
    <p:tags r:id="rId161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notesMaster" Target="notesMasters/notes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handoutMaster" Target="handoutMasters/handoutMaster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gs" Target="tags/tag1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heme" Target="theme/them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Storage Tanks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3.7520391517128875E-2</c:v>
                </c:pt>
                <c:pt idx="1">
                  <c:v>0.49211528004350191</c:v>
                </c:pt>
                <c:pt idx="2">
                  <c:v>0.33768352365415988</c:v>
                </c:pt>
                <c:pt idx="3">
                  <c:v>6.5252854812398037E-2</c:v>
                </c:pt>
                <c:pt idx="4">
                  <c:v>6.7427949972811305E-2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Premises Pollution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3.8022813688212927E-2</c:v>
                </c:pt>
                <c:pt idx="1">
                  <c:v>0.49429657794676807</c:v>
                </c:pt>
                <c:pt idx="2">
                  <c:v>0.34220532319391628</c:v>
                </c:pt>
                <c:pt idx="3">
                  <c:v>1.1406844106463879E-2</c:v>
                </c:pt>
                <c:pt idx="4">
                  <c:v>0.11406844106463879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E-47FC-8E68-7A3481E732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Contractors Pollution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9.2137592137592136E-3</c:v>
                </c:pt>
                <c:pt idx="1">
                  <c:v>0.45761670761670764</c:v>
                </c:pt>
                <c:pt idx="2">
                  <c:v>0.30343980343980342</c:v>
                </c:pt>
                <c:pt idx="3">
                  <c:v>3.6855036855036856E-3</c:v>
                </c:pt>
                <c:pt idx="4">
                  <c:v>0.20884520884520885</c:v>
                </c:pt>
                <c:pt idx="5">
                  <c:v>1.7199017199017199E-2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E-47FC-8E68-7A3481E732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Environmental Package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</c:v>
                </c:pt>
                <c:pt idx="1">
                  <c:v>6.4171122994652413E-2</c:v>
                </c:pt>
                <c:pt idx="2">
                  <c:v>0.28342245989304815</c:v>
                </c:pt>
                <c:pt idx="3">
                  <c:v>1.3368983957219251E-2</c:v>
                </c:pt>
                <c:pt idx="4">
                  <c:v>0.60427807486631013</c:v>
                </c:pt>
                <c:pt idx="5">
                  <c:v>3.4759358288770054E-2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D6-44B7-93B1-039F000D3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8702.75</c:v>
                </c:pt>
                <c:pt idx="1">
                  <c:v>62707.786666666674</c:v>
                </c:pt>
                <c:pt idx="2">
                  <c:v>25938.400000000001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0.68085106382978722</c:v>
                </c:pt>
                <c:pt idx="1">
                  <c:v>0.31914893617021278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Sheet1!$A$2:$A$9</c:f>
              <c:strCache>
                <c:ptCount val="8"/>
                <c:pt idx="0">
                  <c:v>Gas/Service Station - 66%</c:v>
                </c:pt>
                <c:pt idx="1">
                  <c:v>Commercial - 17%</c:v>
                </c:pt>
                <c:pt idx="2">
                  <c:v>Miscellaneous - 6%</c:v>
                </c:pt>
                <c:pt idx="3">
                  <c:v>Airport - 4%</c:v>
                </c:pt>
                <c:pt idx="4">
                  <c:v>Industrial - 3%</c:v>
                </c:pt>
                <c:pt idx="5">
                  <c:v>Residential Rental/Apartment - 2%</c:v>
                </c:pt>
                <c:pt idx="6">
                  <c:v>Bulk Facility - 1%</c:v>
                </c:pt>
                <c:pt idx="7">
                  <c:v>Municipality - 1%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0.66</c:v>
                </c:pt>
                <c:pt idx="1">
                  <c:v>0.17</c:v>
                </c:pt>
                <c:pt idx="2">
                  <c:v>0.06</c:v>
                </c:pt>
                <c:pt idx="3">
                  <c:v>0.04</c:v>
                </c:pt>
                <c:pt idx="4">
                  <c:v>0.03</c:v>
                </c:pt>
                <c:pt idx="5">
                  <c:v>0.02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Sheet1!$A$2:$A$8</c:f>
              <c:strCache>
                <c:ptCount val="7"/>
                <c:pt idx="0">
                  <c:v>Contamination - Soil - 36%</c:v>
                </c:pt>
                <c:pt idx="1">
                  <c:v>Other - 24%</c:v>
                </c:pt>
                <c:pt idx="2">
                  <c:v>Leak From Storage Tank (Onsite Cleanup) - 20%</c:v>
                </c:pt>
                <c:pt idx="3">
                  <c:v>Leak From Piping (Onsite Cleanup) - 8%</c:v>
                </c:pt>
                <c:pt idx="4">
                  <c:v>3RD P CLEAN UP - 4%</c:v>
                </c:pt>
                <c:pt idx="5">
                  <c:v>Loading/Unloading - 4%</c:v>
                </c:pt>
                <c:pt idx="6">
                  <c:v>Vehicle Impact - 4%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0.36065573770491804</c:v>
                </c:pt>
                <c:pt idx="1">
                  <c:v>0.23770491803278687</c:v>
                </c:pt>
                <c:pt idx="2">
                  <c:v>0.19672131147540983</c:v>
                </c:pt>
                <c:pt idx="3">
                  <c:v>8.1967213114754092E-2</c:v>
                </c:pt>
                <c:pt idx="4">
                  <c:v>4.0983606557377046E-2</c:v>
                </c:pt>
                <c:pt idx="5">
                  <c:v>4.0983606557377046E-2</c:v>
                </c:pt>
                <c:pt idx="6">
                  <c:v>4.0983606557377046E-2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7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25.xml"/><Relationship Id="rId7" Type="http://schemas.openxmlformats.org/officeDocument/2006/relationships/customXml" Target="../../customXml/item5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129.xml"/><Relationship Id="rId6" Type="http://schemas.openxmlformats.org/officeDocument/2006/relationships/customXml" Target="../../customXml/item1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22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45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27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113.xml"/><Relationship Id="rId6" Type="http://schemas.openxmlformats.org/officeDocument/2006/relationships/customXml" Target="../../customXml/item97.xml"/><Relationship Id="rId5" Type="http://schemas.openxmlformats.org/officeDocument/2006/relationships/customXml" Target="../../customXml/item10.xml"/><Relationship Id="rId4" Type="http://schemas.openxmlformats.org/officeDocument/2006/relationships/customXml" Target="../../customXml/item12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2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23.xml"/><Relationship Id="rId7" Type="http://schemas.openxmlformats.org/officeDocument/2006/relationships/customXml" Target="../../customXml/item6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31.xml"/><Relationship Id="rId6" Type="http://schemas.openxmlformats.org/officeDocument/2006/relationships/customXml" Target="../../customXml/item10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37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02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3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7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4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6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2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104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8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6.xml"/><Relationship Id="rId2" Type="http://schemas.openxmlformats.org/officeDocument/2006/relationships/customXml" Target="../../customXml/item130.xml"/><Relationship Id="rId1" Type="http://schemas.openxmlformats.org/officeDocument/2006/relationships/customXml" Target="../../customXml/item54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49.xml"/><Relationship Id="rId4" Type="http://schemas.openxmlformats.org/officeDocument/2006/relationships/customXml" Target="../../customXml/item7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66.xml"/><Relationship Id="rId6" Type="http://schemas.openxmlformats.org/officeDocument/2006/relationships/customXml" Target="../../customXml/item124.xml"/><Relationship Id="rId5" Type="http://schemas.openxmlformats.org/officeDocument/2006/relationships/customXml" Target="../../customXml/item34.xml"/><Relationship Id="rId4" Type="http://schemas.openxmlformats.org/officeDocument/2006/relationships/customXml" Target="../../customXml/item14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.xml"/><Relationship Id="rId2" Type="http://schemas.openxmlformats.org/officeDocument/2006/relationships/customXml" Target="../../customXml/item128.xml"/><Relationship Id="rId1" Type="http://schemas.openxmlformats.org/officeDocument/2006/relationships/customXml" Target="../../customXml/item4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6.xml"/><Relationship Id="rId2" Type="http://schemas.openxmlformats.org/officeDocument/2006/relationships/customXml" Target="../../customXml/item108.xml"/><Relationship Id="rId1" Type="http://schemas.openxmlformats.org/officeDocument/2006/relationships/customXml" Target="../../customXml/item10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6.xml"/><Relationship Id="rId2" Type="http://schemas.openxmlformats.org/officeDocument/2006/relationships/customXml" Target="../../customXml/item144.xml"/><Relationship Id="rId1" Type="http://schemas.openxmlformats.org/officeDocument/2006/relationships/customXml" Target="../../customXml/item35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77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07.xml"/><Relationship Id="rId1" Type="http://schemas.openxmlformats.org/officeDocument/2006/relationships/customXml" Target="../../customXml/item4.xml"/><Relationship Id="rId6" Type="http://schemas.openxmlformats.org/officeDocument/2006/relationships/customXml" Target="../../customXml/item51.xml"/><Relationship Id="rId5" Type="http://schemas.openxmlformats.org/officeDocument/2006/relationships/customXml" Target="../../customXml/item112.xml"/><Relationship Id="rId4" Type="http://schemas.openxmlformats.org/officeDocument/2006/relationships/customXml" Target="../../customXml/item83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7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2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6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1.xml"/><Relationship Id="rId2" Type="http://schemas.openxmlformats.org/officeDocument/2006/relationships/customXml" Target="../../customXml/item118.xml"/><Relationship Id="rId1" Type="http://schemas.openxmlformats.org/officeDocument/2006/relationships/customXml" Target="../../customXml/item76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10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3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43.xml"/><Relationship Id="rId1" Type="http://schemas.openxmlformats.org/officeDocument/2006/relationships/customXml" Target="../../customXml/item92.xml"/><Relationship Id="rId6" Type="http://schemas.openxmlformats.org/officeDocument/2006/relationships/customXml" Target="../../customXml/item1.xml"/><Relationship Id="rId5" Type="http://schemas.openxmlformats.org/officeDocument/2006/relationships/customXml" Target="../../customXml/item58.xml"/><Relationship Id="rId4" Type="http://schemas.openxmlformats.org/officeDocument/2006/relationships/customXml" Target="../../customXml/item7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0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12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9.xml"/><Relationship Id="rId2" Type="http://schemas.openxmlformats.org/officeDocument/2006/relationships/customXml" Target="../../customXml/item75.xml"/><Relationship Id="rId1" Type="http://schemas.openxmlformats.org/officeDocument/2006/relationships/customXml" Target="../../customXml/item5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6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8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4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9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9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46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46.xml"/><Relationship Id="rId1" Type="http://schemas.openxmlformats.org/officeDocument/2006/relationships/customXml" Target="../../customXml/item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4855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Environmental Cleanup &amp; Liability for Storage Tanks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804713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Environmental Cleanup &amp; Liability for Storage Tanks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INSURED TYPE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371827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Environmental Cleanup &amp; Liability for Storage Tanks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LOSS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030908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en-US" dirty="0"/>
              <a:t>Environmental Cleanup &amp; Liability for Storage Tanks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483465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US" dirty="0"/>
              <a:t>Environmental Cleanup &amp; Liability for Storage Tanks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GASOLINE CONTAMINATION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Gasoline from a leaking underground storage tank contaminated a service station’s site and migrated onto neighboring property and drinking water wells via the storm sewer.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8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On average, we open a dozen new Environmental Storage Tanks claims every year and settle more than $1 million in losses.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0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4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5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1085</TotalTime>
  <Words>363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Claims by INSURED TYPE</vt:lpstr>
      <vt:lpstr>Claims by LOSS</vt:lpstr>
      <vt:lpstr>LIMIT PROFILE</vt:lpstr>
      <vt:lpstr>CLAIM EXAMPLE : GASOLINE CONTAMINATION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19</cp:revision>
  <dcterms:created xsi:type="dcterms:W3CDTF">2024-11-22T17:30:20Z</dcterms:created>
  <dcterms:modified xsi:type="dcterms:W3CDTF">2025-02-05T14:38:30Z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