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4"/>
  </p:notesMasterIdLst>
  <p:handoutMasterIdLst>
    <p:handoutMasterId r:id="rId155"/>
  </p:handoutMasterIdLst>
  <p:sldIdLst>
    <p:sldId id="256" r:id="rId151"/>
    <p:sldId id="264" r:id="rId152"/>
    <p:sldId id="272" r:id="rId153"/>
  </p:sldIdLst>
  <p:sldSz cx="12192000" cy="6858000"/>
  <p:notesSz cx="6858000" cy="9144000"/>
  <p:custDataLst>
    <p:custData r:id="rId140"/>
    <p:tags r:id="rId156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heme" Target="theme/them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tags" Target="tags/tag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ommentAuthors" Target="commentAuthor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Tanks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3.7520391517128875E-2</c:v>
                </c:pt>
                <c:pt idx="1">
                  <c:v>0.49211528004350191</c:v>
                </c:pt>
                <c:pt idx="2">
                  <c:v>0.33768352365415988</c:v>
                </c:pt>
                <c:pt idx="3">
                  <c:v>6.5252854812398037E-2</c:v>
                </c:pt>
                <c:pt idx="4">
                  <c:v>6.7427949972811305E-2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Premises Pollution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3.8022813688212927E-2</c:v>
                </c:pt>
                <c:pt idx="1">
                  <c:v>0.49429657794676807</c:v>
                </c:pt>
                <c:pt idx="2">
                  <c:v>0.34220532319391628</c:v>
                </c:pt>
                <c:pt idx="3">
                  <c:v>1.1406844106463879E-2</c:v>
                </c:pt>
                <c:pt idx="4">
                  <c:v>0.11406844106463879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Contractors Pollution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9.2137592137592136E-3</c:v>
                </c:pt>
                <c:pt idx="1">
                  <c:v>0.45761670761670764</c:v>
                </c:pt>
                <c:pt idx="2">
                  <c:v>0.30343980343980342</c:v>
                </c:pt>
                <c:pt idx="3">
                  <c:v>3.6855036855036856E-3</c:v>
                </c:pt>
                <c:pt idx="4">
                  <c:v>0.20884520884520885</c:v>
                </c:pt>
                <c:pt idx="5">
                  <c:v>1.7199017199017199E-2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Environmental Package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6.4171122994652413E-2</c:v>
                </c:pt>
                <c:pt idx="2">
                  <c:v>0.28342245989304815</c:v>
                </c:pt>
                <c:pt idx="3">
                  <c:v>1.3368983957219251E-2</c:v>
                </c:pt>
                <c:pt idx="4">
                  <c:v>0.60427807486631013</c:v>
                </c:pt>
                <c:pt idx="5">
                  <c:v>3.4759358288770054E-2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6-44B7-93B1-039F000D3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6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0.xml"/><Relationship Id="rId7" Type="http://schemas.openxmlformats.org/officeDocument/2006/relationships/customXml" Target="../../customXml/item14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16.xml"/><Relationship Id="rId6" Type="http://schemas.openxmlformats.org/officeDocument/2006/relationships/customXml" Target="../../customXml/item3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24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42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73.xml"/><Relationship Id="rId6" Type="http://schemas.openxmlformats.org/officeDocument/2006/relationships/customXml" Target="../../customXml/item137.xml"/><Relationship Id="rId5" Type="http://schemas.openxmlformats.org/officeDocument/2006/relationships/customXml" Target="../../customXml/item43.xml"/><Relationship Id="rId4" Type="http://schemas.openxmlformats.org/officeDocument/2006/relationships/customXml" Target="../../customXml/item118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6.xml"/><Relationship Id="rId7" Type="http://schemas.openxmlformats.org/officeDocument/2006/relationships/customXml" Target="../../customXml/item2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58.xml"/><Relationship Id="rId6" Type="http://schemas.openxmlformats.org/officeDocument/2006/relationships/customXml" Target="../../customXml/item11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8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13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13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9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0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5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5.xml"/><Relationship Id="rId6" Type="http://schemas.openxmlformats.org/officeDocument/2006/relationships/customXml" Target="../../customXml/item47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8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5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8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6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0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3.xml"/><Relationship Id="rId6" Type="http://schemas.openxmlformats.org/officeDocument/2006/relationships/customXml" Target="../../customXml/item55.xml"/><Relationship Id="rId5" Type="http://schemas.openxmlformats.org/officeDocument/2006/relationships/customXml" Target="../../customXml/item52.xml"/><Relationship Id="rId4" Type="http://schemas.openxmlformats.org/officeDocument/2006/relationships/customXml" Target="../../customXml/item126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28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0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4.xml"/><Relationship Id="rId2" Type="http://schemas.openxmlformats.org/officeDocument/2006/relationships/customXml" Target="../../customXml/item122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1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3.xml"/><Relationship Id="rId6" Type="http://schemas.openxmlformats.org/officeDocument/2006/relationships/customXml" Target="../../customXml/item107.xml"/><Relationship Id="rId5" Type="http://schemas.openxmlformats.org/officeDocument/2006/relationships/customXml" Target="../../customXml/item146.xml"/><Relationship Id="rId4" Type="http://schemas.openxmlformats.org/officeDocument/2006/relationships/customXml" Target="../../customXml/item8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1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9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7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0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70371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Environmental Cleanup &amp; Liability Insurance for Premises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EQUIPMENT LEAK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 piece of machinery was moved from the shop floor at a manufacturing plant as part of a process line re-organization, at which point a leak was discovered emanating from the equipment into an unsealed trench pit.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1092</TotalTime>
  <Words>132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 OT</vt:lpstr>
      <vt:lpstr>Marsh McLennan</vt:lpstr>
      <vt:lpstr>2_Marsh McLennan</vt:lpstr>
      <vt:lpstr>Risk Analysis Charts</vt:lpstr>
      <vt:lpstr>LIMIT PROFILE</vt:lpstr>
      <vt:lpstr>CLAIM EXAMPLE : EQUIPMENT LEAK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2025-01-02T00:52:32Z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