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49"/>
    <p:sldMasterId id="2147483731" r:id="rId150"/>
  </p:sldMasterIdLst>
  <p:notesMasterIdLst>
    <p:notesMasterId r:id="rId154"/>
  </p:notesMasterIdLst>
  <p:handoutMasterIdLst>
    <p:handoutMasterId r:id="rId155"/>
  </p:handoutMasterIdLst>
  <p:sldIdLst>
    <p:sldId id="256" r:id="rId151"/>
    <p:sldId id="264" r:id="rId152"/>
    <p:sldId id="272" r:id="rId153"/>
  </p:sldIdLst>
  <p:sldSz cx="12192000" cy="6858000"/>
  <p:notesSz cx="6858000" cy="9144000"/>
  <p:custDataLst>
    <p:custData r:id="rId29"/>
    <p:tags r:id="rId156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Adam" initials="SA" lastIdx="13" clrIdx="0">
    <p:extLst>
      <p:ext uri="{19B8F6BF-5375-455C-9EA6-DF929625EA0E}">
        <p15:presenceInfo xmlns:p15="http://schemas.microsoft.com/office/powerpoint/2012/main" userId="S::adam.stringer@lippincott.com::7e8bf982-08f3-4205-8544-04909412e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551C0-2021-AC11-E31C-4D4D43000001}">
  <a:tblStyle styleId="{C1A551C0-2021-AC11-E31C-4D4D43000001}" styleName="MMC 2021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0F0F0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0F0F0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565656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002C77"/>
          </a:solidFill>
        </a:fill>
      </a:tcStyle>
    </a:firstRow>
  </a:tblStyle>
  <a:tblStyle styleId="{C1A551C0-2021-AC11-E31C-4D4D43000002}" styleName="MMC 2021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28575" cmpd="sng">
              <a:solidFill>
                <a:srgbClr val="565656"/>
              </a:solidFill>
            </a:ln>
          </a:top>
          <a:bottom>
            <a:ln w="28575" cmpd="sng">
              <a:solidFill>
                <a:srgbClr val="565656"/>
              </a:solidFill>
            </a:ln>
          </a:bottom>
          <a:insideH>
            <a:ln w="28575" cmpd="sng">
              <a:solidFill>
                <a:srgbClr val="565656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bg1"/>
        </a:fontRef>
        <a:srgbClr val="002C77"/>
      </a:tcTxStyle>
      <a:tcStyle>
        <a:tcBdr/>
        <a:fill>
          <a:solidFill>
            <a:schemeClr val="lt1">
              <a:tint val="10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6327"/>
  </p:normalViewPr>
  <p:slideViewPr>
    <p:cSldViewPr snapToGrid="0" snapToObjects="1"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33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viewProps" Target="viewProps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theme" Target="theme/theme1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slideMaster" Target="slideMasters/slideMaster2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1.xml"/><Relationship Id="rId156" Type="http://schemas.openxmlformats.org/officeDocument/2006/relationships/tags" Target="tags/tag1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commentAuthors" Target="commentAuthors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presProps" Target="presProp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slide" Target="slides/slide3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notesMaster" Target="notesMasters/notesMaster1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Storage Tanks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09-40CA-873F-7137053DC2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09-40CA-873F-7137053DC23F}"/>
              </c:ext>
            </c:extLst>
          </c:dPt>
          <c:cat>
            <c:strRef>
              <c:f>Sheet1!$A$2:$A$7</c:f>
              <c:strCache>
                <c:ptCount val="6"/>
                <c:pt idx="0">
                  <c:v>$500K</c:v>
                </c:pt>
                <c:pt idx="1">
                  <c:v>$1M</c:v>
                </c:pt>
                <c:pt idx="2">
                  <c:v>$2M</c:v>
                </c:pt>
                <c:pt idx="3">
                  <c:v>$3M</c:v>
                </c:pt>
                <c:pt idx="4">
                  <c:v>$5M</c:v>
                </c:pt>
                <c:pt idx="5">
                  <c:v>$10M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3.7520391517128875E-2</c:v>
                </c:pt>
                <c:pt idx="1">
                  <c:v>0.49211528004350191</c:v>
                </c:pt>
                <c:pt idx="2">
                  <c:v>0.33768352365415988</c:v>
                </c:pt>
                <c:pt idx="3">
                  <c:v>6.5252854812398037E-2</c:v>
                </c:pt>
                <c:pt idx="4">
                  <c:v>6.7427949972811305E-2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09-40CA-873F-7137053DC2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Premises Pollution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$500K</c:v>
                </c:pt>
                <c:pt idx="1">
                  <c:v>$1M</c:v>
                </c:pt>
                <c:pt idx="2">
                  <c:v>$2M</c:v>
                </c:pt>
                <c:pt idx="3">
                  <c:v>$3M</c:v>
                </c:pt>
                <c:pt idx="4">
                  <c:v>$5M</c:v>
                </c:pt>
                <c:pt idx="5">
                  <c:v>$10M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3.8022813688212927E-2</c:v>
                </c:pt>
                <c:pt idx="1">
                  <c:v>0.49429657794676807</c:v>
                </c:pt>
                <c:pt idx="2">
                  <c:v>0.34220532319391628</c:v>
                </c:pt>
                <c:pt idx="3">
                  <c:v>1.1406844106463879E-2</c:v>
                </c:pt>
                <c:pt idx="4">
                  <c:v>0.11406844106463879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8E-47FC-8E68-7A3481E732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Contractors Pollution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$500K</c:v>
                </c:pt>
                <c:pt idx="1">
                  <c:v>$1M</c:v>
                </c:pt>
                <c:pt idx="2">
                  <c:v>$2M</c:v>
                </c:pt>
                <c:pt idx="3">
                  <c:v>$3M</c:v>
                </c:pt>
                <c:pt idx="4">
                  <c:v>$5M</c:v>
                </c:pt>
                <c:pt idx="5">
                  <c:v>$10M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9.2137592137592136E-3</c:v>
                </c:pt>
                <c:pt idx="1">
                  <c:v>0.45761670761670764</c:v>
                </c:pt>
                <c:pt idx="2">
                  <c:v>0.30343980343980342</c:v>
                </c:pt>
                <c:pt idx="3">
                  <c:v>3.6855036855036856E-3</c:v>
                </c:pt>
                <c:pt idx="4">
                  <c:v>0.20884520884520885</c:v>
                </c:pt>
                <c:pt idx="5">
                  <c:v>1.7199017199017199E-2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8E-47FC-8E68-7A3481E7324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Environmental Package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$500K</c:v>
                </c:pt>
                <c:pt idx="1">
                  <c:v>$1M</c:v>
                </c:pt>
                <c:pt idx="2">
                  <c:v>$2M</c:v>
                </c:pt>
                <c:pt idx="3">
                  <c:v>$3M</c:v>
                </c:pt>
                <c:pt idx="4">
                  <c:v>$5M</c:v>
                </c:pt>
                <c:pt idx="5">
                  <c:v>$10M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</c:v>
                </c:pt>
                <c:pt idx="1">
                  <c:v>6.4171122994652413E-2</c:v>
                </c:pt>
                <c:pt idx="2">
                  <c:v>0.28342245989304815</c:v>
                </c:pt>
                <c:pt idx="3">
                  <c:v>1.3368983957219251E-2</c:v>
                </c:pt>
                <c:pt idx="4">
                  <c:v>0.60427807486631013</c:v>
                </c:pt>
                <c:pt idx="5">
                  <c:v>3.4759358288770054E-2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D6-44B7-93B1-039F000D3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 OT" panose="020B0504020201010104" pitchFamily="34" charset="0"/>
                    <a:ea typeface="+mn-ea"/>
                    <a:cs typeface="+mn-cs"/>
                  </a:defRPr>
                </a:pPr>
                <a:r>
                  <a:rPr lang="en-CA"/>
                  <a:t>Limits in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 OT" panose="020B05040202010101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DIN OT" panose="020B05040202010101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C70C6-87E9-BC42-B371-929C77B72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FFED-7486-4848-A427-7FAAAC650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D273-C17F-144C-9C13-E365762DD79B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27765-63BC-A54C-A741-3E43D81DC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B550-5806-6245-BFED-BC3F97BD7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3036-A3D1-1D40-85ED-227DB44E2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C79A-4752-7040-A133-91C74992C31D}" type="datetimeFigureOut">
              <a:rPr lang="en-GB" smtClean="0"/>
              <a:t>05/02/2025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5AC0-C4B3-464D-8E9B-9D86370B78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72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25.xml"/><Relationship Id="rId7" Type="http://schemas.openxmlformats.org/officeDocument/2006/relationships/customXml" Target="../../customXml/item57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47.xml"/><Relationship Id="rId1" Type="http://schemas.openxmlformats.org/officeDocument/2006/relationships/customXml" Target="../../customXml/item129.xml"/><Relationship Id="rId6" Type="http://schemas.openxmlformats.org/officeDocument/2006/relationships/customXml" Target="../../customXml/item18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22.xml"/><Relationship Id="rId10" Type="http://schemas.openxmlformats.org/officeDocument/2006/relationships/image" Target="../media/image3.png"/><Relationship Id="rId4" Type="http://schemas.openxmlformats.org/officeDocument/2006/relationships/customXml" Target="../../customXml/item145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127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111.xml"/><Relationship Id="rId1" Type="http://schemas.openxmlformats.org/officeDocument/2006/relationships/customXml" Target="../../customXml/item113.xml"/><Relationship Id="rId6" Type="http://schemas.openxmlformats.org/officeDocument/2006/relationships/customXml" Target="../../customXml/item97.xml"/><Relationship Id="rId5" Type="http://schemas.openxmlformats.org/officeDocument/2006/relationships/customXml" Target="../../customXml/item10.xml"/><Relationship Id="rId4" Type="http://schemas.openxmlformats.org/officeDocument/2006/relationships/customXml" Target="../../customXml/item12.xml"/><Relationship Id="rId9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122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123.xml"/><Relationship Id="rId7" Type="http://schemas.openxmlformats.org/officeDocument/2006/relationships/customXml" Target="../../customXml/item64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20.xml"/><Relationship Id="rId1" Type="http://schemas.openxmlformats.org/officeDocument/2006/relationships/customXml" Target="../../customXml/item131.xml"/><Relationship Id="rId6" Type="http://schemas.openxmlformats.org/officeDocument/2006/relationships/customXml" Target="../../customXml/item103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137.xml"/><Relationship Id="rId10" Type="http://schemas.openxmlformats.org/officeDocument/2006/relationships/image" Target="../media/image7.png"/><Relationship Id="rId4" Type="http://schemas.openxmlformats.org/officeDocument/2006/relationships/customXml" Target="../../customXml/item102.xml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43.xml"/><Relationship Id="rId2" Type="http://schemas.openxmlformats.org/officeDocument/2006/relationships/customXml" Target="../../customXml/item38.xml"/><Relationship Id="rId1" Type="http://schemas.openxmlformats.org/officeDocument/2006/relationships/customXml" Target="../../customXml/item7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ustomXml" Target="../../customXml/item48.xml"/><Relationship Id="rId1" Type="http://schemas.openxmlformats.org/officeDocument/2006/relationships/customXml" Target="../../customXml/item4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6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42.xml"/><Relationship Id="rId2" Type="http://schemas.openxmlformats.org/officeDocument/2006/relationships/customXml" Target="../../customXml/item30.xml"/><Relationship Id="rId1" Type="http://schemas.openxmlformats.org/officeDocument/2006/relationships/customXml" Target="../../customXml/item104.xml"/><Relationship Id="rId5" Type="http://schemas.openxmlformats.org/officeDocument/2006/relationships/slideMaster" Target="../slideMasters/slideMaster2.xml"/><Relationship Id="rId4" Type="http://schemas.openxmlformats.org/officeDocument/2006/relationships/customXml" Target="../../customXml/item8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6.xml"/><Relationship Id="rId2" Type="http://schemas.openxmlformats.org/officeDocument/2006/relationships/customXml" Target="../../customXml/item130.xml"/><Relationship Id="rId1" Type="http://schemas.openxmlformats.org/officeDocument/2006/relationships/customXml" Target="../../customXml/item54.xml"/><Relationship Id="rId6" Type="http://schemas.openxmlformats.org/officeDocument/2006/relationships/slideMaster" Target="../slideMasters/slideMaster2.xml"/><Relationship Id="rId5" Type="http://schemas.openxmlformats.org/officeDocument/2006/relationships/customXml" Target="../../customXml/item49.xml"/><Relationship Id="rId4" Type="http://schemas.openxmlformats.org/officeDocument/2006/relationships/customXml" Target="../../customXml/item79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40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65.xml"/><Relationship Id="rId1" Type="http://schemas.openxmlformats.org/officeDocument/2006/relationships/customXml" Target="../../customXml/item66.xml"/><Relationship Id="rId6" Type="http://schemas.openxmlformats.org/officeDocument/2006/relationships/customXml" Target="../../customXml/item124.xml"/><Relationship Id="rId5" Type="http://schemas.openxmlformats.org/officeDocument/2006/relationships/customXml" Target="../../customXml/item34.xml"/><Relationship Id="rId4" Type="http://schemas.openxmlformats.org/officeDocument/2006/relationships/customXml" Target="../../customXml/item14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4.xml"/><Relationship Id="rId2" Type="http://schemas.openxmlformats.org/officeDocument/2006/relationships/customXml" Target="../../customXml/item128.xml"/><Relationship Id="rId1" Type="http://schemas.openxmlformats.org/officeDocument/2006/relationships/customXml" Target="../../customXml/item42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6.xml"/><Relationship Id="rId2" Type="http://schemas.openxmlformats.org/officeDocument/2006/relationships/customXml" Target="../../customXml/item108.xml"/><Relationship Id="rId1" Type="http://schemas.openxmlformats.org/officeDocument/2006/relationships/customXml" Target="../../customXml/item100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36.xml"/><Relationship Id="rId2" Type="http://schemas.openxmlformats.org/officeDocument/2006/relationships/customXml" Target="../../customXml/item144.xml"/><Relationship Id="rId1" Type="http://schemas.openxmlformats.org/officeDocument/2006/relationships/customXml" Target="../../customXml/item35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77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107.xml"/><Relationship Id="rId1" Type="http://schemas.openxmlformats.org/officeDocument/2006/relationships/customXml" Target="../../customXml/item4.xml"/><Relationship Id="rId6" Type="http://schemas.openxmlformats.org/officeDocument/2006/relationships/customXml" Target="../../customXml/item51.xml"/><Relationship Id="rId5" Type="http://schemas.openxmlformats.org/officeDocument/2006/relationships/customXml" Target="../../customXml/item112.xml"/><Relationship Id="rId4" Type="http://schemas.openxmlformats.org/officeDocument/2006/relationships/customXml" Target="../../customXml/item83.xml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14.xml"/><Relationship Id="rId1" Type="http://schemas.openxmlformats.org/officeDocument/2006/relationships/customXml" Target="../../customXml/item7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5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62.xml"/><Relationship Id="rId2" Type="http://schemas.openxmlformats.org/officeDocument/2006/relationships/customXml" Target="../../customXml/item39.xml"/><Relationship Id="rId1" Type="http://schemas.openxmlformats.org/officeDocument/2006/relationships/customXml" Target="../../customXml/item6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11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41.xml"/><Relationship Id="rId2" Type="http://schemas.openxmlformats.org/officeDocument/2006/relationships/customXml" Target="../../customXml/item118.xml"/><Relationship Id="rId1" Type="http://schemas.openxmlformats.org/officeDocument/2006/relationships/customXml" Target="../../customXml/item76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28.xml"/><Relationship Id="rId4" Type="http://schemas.openxmlformats.org/officeDocument/2006/relationships/customXml" Target="../../customXml/item10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93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143.xml"/><Relationship Id="rId1" Type="http://schemas.openxmlformats.org/officeDocument/2006/relationships/customXml" Target="../../customXml/item92.xml"/><Relationship Id="rId6" Type="http://schemas.openxmlformats.org/officeDocument/2006/relationships/customXml" Target="../../customXml/item1.xml"/><Relationship Id="rId5" Type="http://schemas.openxmlformats.org/officeDocument/2006/relationships/customXml" Target="../../customXml/item58.xml"/><Relationship Id="rId4" Type="http://schemas.openxmlformats.org/officeDocument/2006/relationships/customXml" Target="../../customXml/item7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80.xml"/><Relationship Id="rId2" Type="http://schemas.openxmlformats.org/officeDocument/2006/relationships/customXml" Target="../../customXml/item27.xml"/><Relationship Id="rId1" Type="http://schemas.openxmlformats.org/officeDocument/2006/relationships/customXml" Target="../../customXml/item120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89.xml"/><Relationship Id="rId2" Type="http://schemas.openxmlformats.org/officeDocument/2006/relationships/customXml" Target="../../customXml/item75.xml"/><Relationship Id="rId1" Type="http://schemas.openxmlformats.org/officeDocument/2006/relationships/customXml" Target="../../customXml/item53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C076E3DC-45A0-852C-FEA3-D912B9E39ABD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7" name="CoverMainLogo_WHITE" descr="The Victor company logo.">
            <a:extLst>
              <a:ext uri="{FF2B5EF4-FFF2-40B4-BE49-F238E27FC236}">
                <a16:creationId xmlns:a16="http://schemas.microsoft.com/office/drawing/2014/main" id="{5FCAB29E-6BE6-94A8-3E0D-33FA71E74A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1" name="CoverMainLogo_COLOUR" descr="The Victor company logo." hidden="1">
            <a:extLst>
              <a:ext uri="{FF2B5EF4-FFF2-40B4-BE49-F238E27FC236}">
                <a16:creationId xmlns:a16="http://schemas.microsoft.com/office/drawing/2014/main" id="{76F6C190-3370-9533-DC99-BD3AF5095A6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831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\\Mgd.mrshmc.com\ca_data\Groups\OTT\DEP\shared\bus_unit\ACT\Private\ENCON\2024\Esteem stats package\Working files 2024\Risk Analysis Charts_Sample slide with chart_2024-Nov Template.pptx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641964B9-8058-D3AC-A778-A4CD14C09C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2D6E6EAC-0842-3603-BDCB-C07638D8F02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9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79072D9B-490A-D0A5-876F-BE78E224F96B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11" name="CoverMainLogo_WHITE" descr="The Victor company logo.">
            <a:extLst>
              <a:ext uri="{FF2B5EF4-FFF2-40B4-BE49-F238E27FC236}">
                <a16:creationId xmlns:a16="http://schemas.microsoft.com/office/drawing/2014/main" id="{FBC2BB0F-5434-EBC7-9D19-F1BB8FD896E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3" name="CoverMainLogo_COLOUR" descr="The Victor company logo." hidden="1">
            <a:extLst>
              <a:ext uri="{FF2B5EF4-FFF2-40B4-BE49-F238E27FC236}">
                <a16:creationId xmlns:a16="http://schemas.microsoft.com/office/drawing/2014/main" id="{9A59BCBC-49D8-2122-D21B-458761CBBAA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12143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615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898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54774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121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3140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064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2783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71489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 OT" panose="020B0504020201010104" pitchFamily="34" charset="0"/>
              </a:defRPr>
            </a:lvl1pPr>
          </a:lstStyle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0007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{FileRef}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BC511C5E-8748-CE76-20C6-7535803989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5059B41F-DC85-C17F-269C-0E8698D4D77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619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4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7513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06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632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75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149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904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6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customXml" Target="../../customXml/item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../customXml/item8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4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1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customXml" Target="../../customXml/item9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customXml" Target="../../customXml/item9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../customXml/item1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customXml" Target="../../customXml/item46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customXml" Target="../../customXml/item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D8AFB002-CAA1-AF63-638B-3C862E64DB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3CE41E79-2632-91F5-F193-1F230E9689F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577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9" r:id="rId3"/>
    <p:sldLayoutId id="2147483672" r:id="rId4"/>
    <p:sldLayoutId id="2147483716" r:id="rId5"/>
    <p:sldLayoutId id="2147483717" r:id="rId6"/>
    <p:sldLayoutId id="2147483718" r:id="rId7"/>
    <p:sldLayoutId id="2147483688" r:id="rId8"/>
    <p:sldLayoutId id="2147483713" r:id="rId9"/>
    <p:sldLayoutId id="2147483710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DIN OT" panose="020B0504020201010104" pitchFamily="34" charset="0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DIN OT" panose="020B0504020201010104" pitchFamily="34" charset="0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2D0BDE10-FEF9-A117-1C68-1E366390B8E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1E5CE8A6-F4AA-E8BE-8862-50D2AB7A353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401566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ustomXml" Target="../../customXml/item146.xml"/><Relationship Id="rId1" Type="http://schemas.openxmlformats.org/officeDocument/2006/relationships/customXml" Target="../../customXml/item10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custData r:id="rId1"/>
            </p:custDataLst>
          </p:nvPr>
        </p:nvSpPr>
        <p:spPr>
          <a:xfrm>
            <a:off x="449961" y="1907921"/>
            <a:ext cx="10397004" cy="1011448"/>
          </a:xfrm>
        </p:spPr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Risk Analysis Charts</a:t>
            </a:r>
          </a:p>
        </p:txBody>
      </p:sp>
      <p:sp>
        <p:nvSpPr>
          <p:cNvPr id="5" name="ClientLogo" hidden="1"/>
          <p:cNvSpPr/>
          <p:nvPr>
            <p:custDataLst>
              <p:custData r:id="rId2"/>
            </p:custDataLst>
          </p:nvPr>
        </p:nvSpPr>
        <p:spPr>
          <a:xfrm>
            <a:off x="8132400" y="363600"/>
            <a:ext cx="3574800" cy="496800"/>
          </a:xfrm>
          <a:prstGeom prst="rect">
            <a:avLst/>
          </a:prstGeom>
          <a:solidFill>
            <a:srgbClr val="1485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Placeholder for optional client logo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81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D655D3C-831C-385D-126B-EF0049378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417794"/>
              </p:ext>
            </p:extLst>
          </p:nvPr>
        </p:nvGraphicFramePr>
        <p:xfrm>
          <a:off x="485775" y="1609725"/>
          <a:ext cx="1122362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D6994-4784-14FF-2800-FEBE45D42E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E396-7815-B35C-0FA7-FCF323E5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1747" y="6607500"/>
            <a:ext cx="8735053" cy="187583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FAC97785-CD6D-57FC-ACFC-7F181C86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LIMIT PROFILE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183EC357-7C6F-FB13-98B2-74B9897B87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870371"/>
              </p:ext>
            </p:extLst>
          </p:nvPr>
        </p:nvGraphicFramePr>
        <p:xfrm>
          <a:off x="598187" y="11268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7FC0147-1556-2186-4E9D-D653A3FB6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400"/>
            <a:ext cx="11226800" cy="320400"/>
          </a:xfrm>
        </p:spPr>
        <p:txBody>
          <a:bodyPr/>
          <a:lstStyle/>
          <a:p>
            <a:r>
              <a:rPr lang="en-US" dirty="0"/>
              <a:t>Environmental Package for Contractors &amp; Consultants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556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3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</a:rPr>
              <a:t>FAST FACT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399"/>
            <a:ext cx="6821035" cy="1418327"/>
          </a:xfrm>
        </p:spPr>
        <p:txBody>
          <a:bodyPr/>
          <a:lstStyle/>
          <a:p>
            <a:r>
              <a:rPr lang="en-US" dirty="0"/>
              <a:t>We typically open more than 50  Environmental Package for Contractors and Consultants claims per year.</a:t>
            </a:r>
            <a:endParaRPr lang="en-CA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F6C4950-548C-699F-AF4F-684F1155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2022" y="6607499"/>
            <a:ext cx="8944878" cy="154027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26173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2.xml><?xml version="1.0" encoding="utf-8"?>
<a:theme xmlns:a="http://schemas.openxmlformats.org/drawingml/2006/main" name="2_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10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0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0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10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0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10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0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11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12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1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1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12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1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D I G E S T " > g r a d ; v i c - b o k e h - o r a n g e - c o v e r 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1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 g r a d ; v i c - v - v i v i d b l u e - c o v e r 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1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3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1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1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1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1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 C L I E N T _ N A M E < / P r e s e n t a t i o n O b j e c t T a g >  
 < / M M C O A _ O b j e c t T a g s > 
</file>

<file path=customXml/item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2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 P l a c e h o l d e r   f o r   t h i r d   p a r t y   o r   c l i e n t   l o g o 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 [ M M C 2 0 2 1 P P T e m p l a t e . P l a c e h o l d e r C l i e n t ] < / P r e s e n t a t i o n O b j e c t T a g >  
 < / M M C O A _ O b j e c t T a g s > 
</file>

<file path=customXml/item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2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O A _ F I L E R E F S T A T E " > H I D E < / P r e s e n t a t i o n O b j e c t T a g >  
 < / M M C O A _ O b j e c t T a g s > 
</file>

<file path=customXml/item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4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4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5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H O W H I D E C R I T E R I A " > C L I E N T _ L O G O < / P r e s e n t a t i o n O b j e c t T a g >  
 < / M M C O A _ O b j e c t T a g s > 
</file>

<file path=customXml/item5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5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5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5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5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5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 f u l l i m a g e ; L I G H T < / P r e s e n t a t i o n O b j e c t T a g >  
     < P r e s e n t a t i o n O b j e c t T a g   T a g N a m e = " M M C O A _ F U L L I M A G E _ I D " > 0 4 e 9 0 1 4 b - 8 0 6 c - 4 8 9 3 - a 9 e 0 - 8 a 5 a b 8 2 8 2 5 f b < / P r e s e n t a t i o n O b j e c t T a g >  
     < P r e s e n t a t i o n O b j e c t T a g   T a g N a m e = " M M C O A _ S I L H O U E T T E _ I D " / >  
 < / M M C O A _ O b j e c t T a g s > 
</file>

<file path=customXml/item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6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6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6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6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7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7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7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8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8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8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8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8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8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9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9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9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9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5FC8AD33-3A86-4DCF-AE6B-3071D443C944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4A8EF070-B7A1-4D20-AA54-61F173CA2706}">
  <ds:schemaRefs>
    <ds:schemaRef ds:uri="http://www.w3.org/2001/XMLSchema"/>
  </ds:schemaRefs>
</ds:datastoreItem>
</file>

<file path=customXml/itemProps100.xml><?xml version="1.0" encoding="utf-8"?>
<ds:datastoreItem xmlns:ds="http://schemas.openxmlformats.org/officeDocument/2006/customXml" ds:itemID="{C58E73D5-1D4F-4D67-B639-F12F056E86C3}">
  <ds:schemaRefs>
    <ds:schemaRef ds:uri="http://www.w3.org/2001/XMLSchema"/>
  </ds:schemaRefs>
</ds:datastoreItem>
</file>

<file path=customXml/itemProps101.xml><?xml version="1.0" encoding="utf-8"?>
<ds:datastoreItem xmlns:ds="http://schemas.openxmlformats.org/officeDocument/2006/customXml" ds:itemID="{945E32C5-C4F6-4084-AFE0-77426B9B4A32}">
  <ds:schemaRefs>
    <ds:schemaRef ds:uri="http://www.w3.org/2001/XMLSchema"/>
  </ds:schemaRefs>
</ds:datastoreItem>
</file>

<file path=customXml/itemProps102.xml><?xml version="1.0" encoding="utf-8"?>
<ds:datastoreItem xmlns:ds="http://schemas.openxmlformats.org/officeDocument/2006/customXml" ds:itemID="{6AF69E3B-DAF1-4406-B45A-42791D1D9DCB}">
  <ds:schemaRefs>
    <ds:schemaRef ds:uri="http://www.w3.org/2001/XMLSchema"/>
  </ds:schemaRefs>
</ds:datastoreItem>
</file>

<file path=customXml/itemProps103.xml><?xml version="1.0" encoding="utf-8"?>
<ds:datastoreItem xmlns:ds="http://schemas.openxmlformats.org/officeDocument/2006/customXml" ds:itemID="{2FBDB5A0-E5FC-46FA-B398-5C2BE7DC1CD4}">
  <ds:schemaRefs>
    <ds:schemaRef ds:uri="http://www.w3.org/2001/XMLSchema"/>
  </ds:schemaRefs>
</ds:datastoreItem>
</file>

<file path=customXml/itemProps104.xml><?xml version="1.0" encoding="utf-8"?>
<ds:datastoreItem xmlns:ds="http://schemas.openxmlformats.org/officeDocument/2006/customXml" ds:itemID="{6976FD9E-361B-4502-B047-FD558B6F42E4}">
  <ds:schemaRefs>
    <ds:schemaRef ds:uri="http://www.w3.org/2001/XMLSchema"/>
  </ds:schemaRefs>
</ds:datastoreItem>
</file>

<file path=customXml/itemProps105.xml><?xml version="1.0" encoding="utf-8"?>
<ds:datastoreItem xmlns:ds="http://schemas.openxmlformats.org/officeDocument/2006/customXml" ds:itemID="{342181A4-8BE3-4EDA-BFC8-2F0D25E1A227}">
  <ds:schemaRefs>
    <ds:schemaRef ds:uri="http://www.w3.org/2001/XMLSchema"/>
  </ds:schemaRefs>
</ds:datastoreItem>
</file>

<file path=customXml/itemProps106.xml><?xml version="1.0" encoding="utf-8"?>
<ds:datastoreItem xmlns:ds="http://schemas.openxmlformats.org/officeDocument/2006/customXml" ds:itemID="{D14872BF-36DF-44ED-AFBA-A9DEF6435A9D}">
  <ds:schemaRefs>
    <ds:schemaRef ds:uri="http://www.w3.org/2001/XMLSchema"/>
  </ds:schemaRefs>
</ds:datastoreItem>
</file>

<file path=customXml/itemProps107.xml><?xml version="1.0" encoding="utf-8"?>
<ds:datastoreItem xmlns:ds="http://schemas.openxmlformats.org/officeDocument/2006/customXml" ds:itemID="{72CFD61C-2DC6-4EB6-8012-BA924D679E06}">
  <ds:schemaRefs>
    <ds:schemaRef ds:uri="http://www.w3.org/2001/XMLSchema"/>
  </ds:schemaRefs>
</ds:datastoreItem>
</file>

<file path=customXml/itemProps108.xml><?xml version="1.0" encoding="utf-8"?>
<ds:datastoreItem xmlns:ds="http://schemas.openxmlformats.org/officeDocument/2006/customXml" ds:itemID="{7DA24DAB-60CD-40FC-95D9-38117BAB5CB6}">
  <ds:schemaRefs>
    <ds:schemaRef ds:uri="http://www.w3.org/2001/XMLSchema"/>
  </ds:schemaRefs>
</ds:datastoreItem>
</file>

<file path=customXml/itemProps109.xml><?xml version="1.0" encoding="utf-8"?>
<ds:datastoreItem xmlns:ds="http://schemas.openxmlformats.org/officeDocument/2006/customXml" ds:itemID="{029D9584-4B2C-4846-9954-9B6C8317D3C7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15550D2E-77D5-4107-9EB9-5BD1AA00DE54}">
  <ds:schemaRefs>
    <ds:schemaRef ds:uri="http://www.w3.org/2001/XMLSchema"/>
  </ds:schemaRefs>
</ds:datastoreItem>
</file>

<file path=customXml/itemProps110.xml><?xml version="1.0" encoding="utf-8"?>
<ds:datastoreItem xmlns:ds="http://schemas.openxmlformats.org/officeDocument/2006/customXml" ds:itemID="{010DCB56-5374-43C9-8CB3-EA2DBB62B635}">
  <ds:schemaRefs>
    <ds:schemaRef ds:uri="http://www.w3.org/2001/XMLSchema"/>
  </ds:schemaRefs>
</ds:datastoreItem>
</file>

<file path=customXml/itemProps111.xml><?xml version="1.0" encoding="utf-8"?>
<ds:datastoreItem xmlns:ds="http://schemas.openxmlformats.org/officeDocument/2006/customXml" ds:itemID="{F4497770-156D-4938-BA98-5B2E06CE31CC}">
  <ds:schemaRefs>
    <ds:schemaRef ds:uri="http://www.w3.org/2001/XMLSchema"/>
  </ds:schemaRefs>
</ds:datastoreItem>
</file>

<file path=customXml/itemProps112.xml><?xml version="1.0" encoding="utf-8"?>
<ds:datastoreItem xmlns:ds="http://schemas.openxmlformats.org/officeDocument/2006/customXml" ds:itemID="{1B56CE09-FC08-4885-AE1B-F340A9EB0ACA}">
  <ds:schemaRefs>
    <ds:schemaRef ds:uri="http://www.w3.org/2001/XMLSchema"/>
  </ds:schemaRefs>
</ds:datastoreItem>
</file>

<file path=customXml/itemProps113.xml><?xml version="1.0" encoding="utf-8"?>
<ds:datastoreItem xmlns:ds="http://schemas.openxmlformats.org/officeDocument/2006/customXml" ds:itemID="{B7375EA9-EF59-48CD-8F94-0DD07CD91E50}">
  <ds:schemaRefs>
    <ds:schemaRef ds:uri="http://www.w3.org/2001/XMLSchema"/>
  </ds:schemaRefs>
</ds:datastoreItem>
</file>

<file path=customXml/itemProps114.xml><?xml version="1.0" encoding="utf-8"?>
<ds:datastoreItem xmlns:ds="http://schemas.openxmlformats.org/officeDocument/2006/customXml" ds:itemID="{DBB30C88-CD65-462F-B924-FDEB7A0F09BD}">
  <ds:schemaRefs>
    <ds:schemaRef ds:uri="http://www.w3.org/2001/XMLSchema"/>
  </ds:schemaRefs>
</ds:datastoreItem>
</file>

<file path=customXml/itemProps115.xml><?xml version="1.0" encoding="utf-8"?>
<ds:datastoreItem xmlns:ds="http://schemas.openxmlformats.org/officeDocument/2006/customXml" ds:itemID="{0EA09B45-5C3A-440B-82A2-F920EC556A50}">
  <ds:schemaRefs>
    <ds:schemaRef ds:uri="http://www.w3.org/2001/XMLSchema"/>
  </ds:schemaRefs>
</ds:datastoreItem>
</file>

<file path=customXml/itemProps116.xml><?xml version="1.0" encoding="utf-8"?>
<ds:datastoreItem xmlns:ds="http://schemas.openxmlformats.org/officeDocument/2006/customXml" ds:itemID="{18100396-EEAC-4869-ABA1-93DDC435D9E3}">
  <ds:schemaRefs>
    <ds:schemaRef ds:uri="http://www.w3.org/2001/XMLSchema"/>
  </ds:schemaRefs>
</ds:datastoreItem>
</file>

<file path=customXml/itemProps117.xml><?xml version="1.0" encoding="utf-8"?>
<ds:datastoreItem xmlns:ds="http://schemas.openxmlformats.org/officeDocument/2006/customXml" ds:itemID="{E917FBD8-6C97-4CD7-97F4-1E1500CE9A9C}">
  <ds:schemaRefs>
    <ds:schemaRef ds:uri="http://www.w3.org/2001/XMLSchema"/>
  </ds:schemaRefs>
</ds:datastoreItem>
</file>

<file path=customXml/itemProps118.xml><?xml version="1.0" encoding="utf-8"?>
<ds:datastoreItem xmlns:ds="http://schemas.openxmlformats.org/officeDocument/2006/customXml" ds:itemID="{E571E618-B32B-4FB0-BD5B-D83EAD2F7B68}">
  <ds:schemaRefs>
    <ds:schemaRef ds:uri="http://www.w3.org/2001/XMLSchema"/>
  </ds:schemaRefs>
</ds:datastoreItem>
</file>

<file path=customXml/itemProps119.xml><?xml version="1.0" encoding="utf-8"?>
<ds:datastoreItem xmlns:ds="http://schemas.openxmlformats.org/officeDocument/2006/customXml" ds:itemID="{B69CBE52-4700-4B71-AD03-E1166902049B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68704D0C-8AB9-42AB-B004-03E61D2FC4A7}">
  <ds:schemaRefs>
    <ds:schemaRef ds:uri="http://www.w3.org/2001/XMLSchema"/>
  </ds:schemaRefs>
</ds:datastoreItem>
</file>

<file path=customXml/itemProps120.xml><?xml version="1.0" encoding="utf-8"?>
<ds:datastoreItem xmlns:ds="http://schemas.openxmlformats.org/officeDocument/2006/customXml" ds:itemID="{195FA1B4-5F2B-4841-AA39-280E1384A90E}">
  <ds:schemaRefs>
    <ds:schemaRef ds:uri="http://www.w3.org/2001/XMLSchema"/>
  </ds:schemaRefs>
</ds:datastoreItem>
</file>

<file path=customXml/itemProps121.xml><?xml version="1.0" encoding="utf-8"?>
<ds:datastoreItem xmlns:ds="http://schemas.openxmlformats.org/officeDocument/2006/customXml" ds:itemID="{3B15A1B3-1D28-4C73-AE56-27F458C0E8B2}">
  <ds:schemaRefs>
    <ds:schemaRef ds:uri="http://www.w3.org/2001/XMLSchema"/>
  </ds:schemaRefs>
</ds:datastoreItem>
</file>

<file path=customXml/itemProps122.xml><?xml version="1.0" encoding="utf-8"?>
<ds:datastoreItem xmlns:ds="http://schemas.openxmlformats.org/officeDocument/2006/customXml" ds:itemID="{2A581436-BE8C-4096-836F-24974361762A}">
  <ds:schemaRefs>
    <ds:schemaRef ds:uri="http://www.w3.org/2001/XMLSchema"/>
  </ds:schemaRefs>
</ds:datastoreItem>
</file>

<file path=customXml/itemProps123.xml><?xml version="1.0" encoding="utf-8"?>
<ds:datastoreItem xmlns:ds="http://schemas.openxmlformats.org/officeDocument/2006/customXml" ds:itemID="{298E56BD-E4A9-4B2C-89B3-86B7C0EB7FE2}">
  <ds:schemaRefs>
    <ds:schemaRef ds:uri="http://www.w3.org/2001/XMLSchema"/>
  </ds:schemaRefs>
</ds:datastoreItem>
</file>

<file path=customXml/itemProps124.xml><?xml version="1.0" encoding="utf-8"?>
<ds:datastoreItem xmlns:ds="http://schemas.openxmlformats.org/officeDocument/2006/customXml" ds:itemID="{D920BC7D-0E74-416C-8543-B96BBED6515E}">
  <ds:schemaRefs>
    <ds:schemaRef ds:uri="http://www.w3.org/2001/XMLSchema"/>
  </ds:schemaRefs>
</ds:datastoreItem>
</file>

<file path=customXml/itemProps125.xml><?xml version="1.0" encoding="utf-8"?>
<ds:datastoreItem xmlns:ds="http://schemas.openxmlformats.org/officeDocument/2006/customXml" ds:itemID="{98011012-FFBA-4B95-ADFA-A0566A159E23}">
  <ds:schemaRefs>
    <ds:schemaRef ds:uri="http://www.w3.org/2001/XMLSchema"/>
  </ds:schemaRefs>
</ds:datastoreItem>
</file>

<file path=customXml/itemProps126.xml><?xml version="1.0" encoding="utf-8"?>
<ds:datastoreItem xmlns:ds="http://schemas.openxmlformats.org/officeDocument/2006/customXml" ds:itemID="{C0A9E082-695A-4227-A547-47002C970CDA}">
  <ds:schemaRefs>
    <ds:schemaRef ds:uri="http://www.w3.org/2001/XMLSchema"/>
  </ds:schemaRefs>
</ds:datastoreItem>
</file>

<file path=customXml/itemProps127.xml><?xml version="1.0" encoding="utf-8"?>
<ds:datastoreItem xmlns:ds="http://schemas.openxmlformats.org/officeDocument/2006/customXml" ds:itemID="{5071CEB3-5C80-4DBF-AE51-491CFD3DFA23}">
  <ds:schemaRefs>
    <ds:schemaRef ds:uri="http://www.w3.org/2001/XMLSchema"/>
  </ds:schemaRefs>
</ds:datastoreItem>
</file>

<file path=customXml/itemProps128.xml><?xml version="1.0" encoding="utf-8"?>
<ds:datastoreItem xmlns:ds="http://schemas.openxmlformats.org/officeDocument/2006/customXml" ds:itemID="{1299DF95-54D3-4111-AA1A-41095A50159A}">
  <ds:schemaRefs>
    <ds:schemaRef ds:uri="http://www.w3.org/2001/XMLSchema"/>
  </ds:schemaRefs>
</ds:datastoreItem>
</file>

<file path=customXml/itemProps129.xml><?xml version="1.0" encoding="utf-8"?>
<ds:datastoreItem xmlns:ds="http://schemas.openxmlformats.org/officeDocument/2006/customXml" ds:itemID="{4340FEB0-D1F6-43A9-89A1-B285428DA6C2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5B031F8F-49EC-47A9-A5AC-FFE3DC9E5A05}">
  <ds:schemaRefs>
    <ds:schemaRef ds:uri="http://www.w3.org/2001/XMLSchema"/>
  </ds:schemaRefs>
</ds:datastoreItem>
</file>

<file path=customXml/itemProps130.xml><?xml version="1.0" encoding="utf-8"?>
<ds:datastoreItem xmlns:ds="http://schemas.openxmlformats.org/officeDocument/2006/customXml" ds:itemID="{8C1A4997-C63A-4056-985E-7F42901B91FE}">
  <ds:schemaRefs>
    <ds:schemaRef ds:uri="http://www.w3.org/2001/XMLSchema"/>
  </ds:schemaRefs>
</ds:datastoreItem>
</file>

<file path=customXml/itemProps131.xml><?xml version="1.0" encoding="utf-8"?>
<ds:datastoreItem xmlns:ds="http://schemas.openxmlformats.org/officeDocument/2006/customXml" ds:itemID="{E5504793-1271-4022-BCB6-0BA4DBC2D81F}">
  <ds:schemaRefs>
    <ds:schemaRef ds:uri="http://www.w3.org/2001/XMLSchema"/>
  </ds:schemaRefs>
</ds:datastoreItem>
</file>

<file path=customXml/itemProps132.xml><?xml version="1.0" encoding="utf-8"?>
<ds:datastoreItem xmlns:ds="http://schemas.openxmlformats.org/officeDocument/2006/customXml" ds:itemID="{6B1F5878-E454-48B9-AE28-12E9657CE09F}">
  <ds:schemaRefs>
    <ds:schemaRef ds:uri="http://www.w3.org/2001/XMLSchema"/>
  </ds:schemaRefs>
</ds:datastoreItem>
</file>

<file path=customXml/itemProps133.xml><?xml version="1.0" encoding="utf-8"?>
<ds:datastoreItem xmlns:ds="http://schemas.openxmlformats.org/officeDocument/2006/customXml" ds:itemID="{9B333AB5-3357-4D07-93E0-A8BB3B59721F}">
  <ds:schemaRefs>
    <ds:schemaRef ds:uri="http://www.w3.org/2001/XMLSchema"/>
  </ds:schemaRefs>
</ds:datastoreItem>
</file>

<file path=customXml/itemProps134.xml><?xml version="1.0" encoding="utf-8"?>
<ds:datastoreItem xmlns:ds="http://schemas.openxmlformats.org/officeDocument/2006/customXml" ds:itemID="{4F8795E7-FDA5-4515-AF25-E37DF3EBB4BE}">
  <ds:schemaRefs>
    <ds:schemaRef ds:uri="http://www.w3.org/2001/XMLSchema"/>
  </ds:schemaRefs>
</ds:datastoreItem>
</file>

<file path=customXml/itemProps135.xml><?xml version="1.0" encoding="utf-8"?>
<ds:datastoreItem xmlns:ds="http://schemas.openxmlformats.org/officeDocument/2006/customXml" ds:itemID="{7F519F32-07E3-42B5-945E-A2CA36632EB7}">
  <ds:schemaRefs>
    <ds:schemaRef ds:uri="http://www.w3.org/2001/XMLSchema"/>
  </ds:schemaRefs>
</ds:datastoreItem>
</file>

<file path=customXml/itemProps136.xml><?xml version="1.0" encoding="utf-8"?>
<ds:datastoreItem xmlns:ds="http://schemas.openxmlformats.org/officeDocument/2006/customXml" ds:itemID="{268400DD-65DB-470B-A06A-A85C4BBFF02F}">
  <ds:schemaRefs>
    <ds:schemaRef ds:uri="http://www.w3.org/2001/XMLSchema"/>
  </ds:schemaRefs>
</ds:datastoreItem>
</file>

<file path=customXml/itemProps137.xml><?xml version="1.0" encoding="utf-8"?>
<ds:datastoreItem xmlns:ds="http://schemas.openxmlformats.org/officeDocument/2006/customXml" ds:itemID="{908A442A-272A-4084-8BFF-86F399EE53D1}">
  <ds:schemaRefs>
    <ds:schemaRef ds:uri="http://www.w3.org/2001/XMLSchema"/>
  </ds:schemaRefs>
</ds:datastoreItem>
</file>

<file path=customXml/itemProps138.xml><?xml version="1.0" encoding="utf-8"?>
<ds:datastoreItem xmlns:ds="http://schemas.openxmlformats.org/officeDocument/2006/customXml" ds:itemID="{E23B7AD4-F326-43A2-826D-FC801BBAC9B1}">
  <ds:schemaRefs>
    <ds:schemaRef ds:uri="http://www.w3.org/2001/XMLSchema"/>
  </ds:schemaRefs>
</ds:datastoreItem>
</file>

<file path=customXml/itemProps139.xml><?xml version="1.0" encoding="utf-8"?>
<ds:datastoreItem xmlns:ds="http://schemas.openxmlformats.org/officeDocument/2006/customXml" ds:itemID="{78BC274A-9634-4C35-9AB2-BEAAAD86A7A0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9A68FA2D-19A8-41BE-A7DA-CF9E2C91C1E2}">
  <ds:schemaRefs>
    <ds:schemaRef ds:uri="http://www.w3.org/2001/XMLSchema"/>
  </ds:schemaRefs>
</ds:datastoreItem>
</file>

<file path=customXml/itemProps140.xml><?xml version="1.0" encoding="utf-8"?>
<ds:datastoreItem xmlns:ds="http://schemas.openxmlformats.org/officeDocument/2006/customXml" ds:itemID="{416478AC-B164-41F3-8B24-BDB0ABB2414A}">
  <ds:schemaRefs>
    <ds:schemaRef ds:uri="http://www.w3.org/2001/XMLSchema"/>
  </ds:schemaRefs>
</ds:datastoreItem>
</file>

<file path=customXml/itemProps141.xml><?xml version="1.0" encoding="utf-8"?>
<ds:datastoreItem xmlns:ds="http://schemas.openxmlformats.org/officeDocument/2006/customXml" ds:itemID="{C39CAF09-DA15-4725-BDD7-277AA9A52B6D}">
  <ds:schemaRefs>
    <ds:schemaRef ds:uri="http://www.w3.org/2001/XMLSchema"/>
  </ds:schemaRefs>
</ds:datastoreItem>
</file>

<file path=customXml/itemProps142.xml><?xml version="1.0" encoding="utf-8"?>
<ds:datastoreItem xmlns:ds="http://schemas.openxmlformats.org/officeDocument/2006/customXml" ds:itemID="{2C3128B0-0F40-4AE0-B6BE-6AC9AD17594A}">
  <ds:schemaRefs>
    <ds:schemaRef ds:uri="http://www.w3.org/2001/XMLSchema"/>
  </ds:schemaRefs>
</ds:datastoreItem>
</file>

<file path=customXml/itemProps143.xml><?xml version="1.0" encoding="utf-8"?>
<ds:datastoreItem xmlns:ds="http://schemas.openxmlformats.org/officeDocument/2006/customXml" ds:itemID="{9AB6D5B8-A713-49FD-B8B6-C61EDC3C2D4F}">
  <ds:schemaRefs>
    <ds:schemaRef ds:uri="http://www.w3.org/2001/XMLSchema"/>
  </ds:schemaRefs>
</ds:datastoreItem>
</file>

<file path=customXml/itemProps144.xml><?xml version="1.0" encoding="utf-8"?>
<ds:datastoreItem xmlns:ds="http://schemas.openxmlformats.org/officeDocument/2006/customXml" ds:itemID="{15E14063-6D15-404C-AFB6-43ADF0C0DD41}">
  <ds:schemaRefs>
    <ds:schemaRef ds:uri="http://www.w3.org/2001/XMLSchema"/>
  </ds:schemaRefs>
</ds:datastoreItem>
</file>

<file path=customXml/itemProps145.xml><?xml version="1.0" encoding="utf-8"?>
<ds:datastoreItem xmlns:ds="http://schemas.openxmlformats.org/officeDocument/2006/customXml" ds:itemID="{E4CF58FF-8B25-476F-8B2F-439CAFE774DB}">
  <ds:schemaRefs>
    <ds:schemaRef ds:uri="http://www.w3.org/2001/XMLSchema"/>
  </ds:schemaRefs>
</ds:datastoreItem>
</file>

<file path=customXml/itemProps146.xml><?xml version="1.0" encoding="utf-8"?>
<ds:datastoreItem xmlns:ds="http://schemas.openxmlformats.org/officeDocument/2006/customXml" ds:itemID="{7514C59C-37A2-4548-8176-DEE012C681C8}">
  <ds:schemaRefs>
    <ds:schemaRef ds:uri="http://www.w3.org/2001/XMLSchema"/>
  </ds:schemaRefs>
</ds:datastoreItem>
</file>

<file path=customXml/itemProps147.xml><?xml version="1.0" encoding="utf-8"?>
<ds:datastoreItem xmlns:ds="http://schemas.openxmlformats.org/officeDocument/2006/customXml" ds:itemID="{4870EA2B-3E9F-4FC4-928B-AAE6526BEC30}">
  <ds:schemaRefs>
    <ds:schemaRef ds:uri="http://www.w3.org/2001/XMLSchema"/>
  </ds:schemaRefs>
</ds:datastoreItem>
</file>

<file path=customXml/itemProps148.xml><?xml version="1.0" encoding="utf-8"?>
<ds:datastoreItem xmlns:ds="http://schemas.openxmlformats.org/officeDocument/2006/customXml" ds:itemID="{F14CBA09-FEAF-404B-987F-1AB49AD0F098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50649906-6BB9-466E-B8F1-C56AD08B31F1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E7485816-CF09-4292-B35C-7065D99BEAC1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53BF8A3E-D6E2-4C9E-BA0D-7A0876A2C36A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FFCFF866-B782-462C-B23B-92E4218871E8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DD17EEC6-5F8B-4310-BB96-6C3EEF0EA269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51ABEEF-F159-44D7-AE4A-50CFA1415A36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DE827C7F-B83F-4E97-98F0-51561AE61ECE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7F82062E-9818-4653-A31B-81D65328C525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F59C340D-4F57-43A3-B5CD-4712B5DB8E9D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E331855E-9052-44D9-BB4F-3BCA5A6ECF5C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C52D72C1-E72A-4C7F-998F-111E5A6E1081}">
  <ds:schemaRefs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535DD0E2-5F87-46D2-ADCB-BF3B14328B93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D0469867-7F77-4C08-BA47-F13117968712}">
  <ds:schemaRefs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B5EE003F-AACE-4CCD-AE5E-C319AB398FB9}">
  <ds:schemaRefs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281140D0-CFF4-4662-9C45-8943C23FC066}">
  <ds:schemaRefs>
    <ds:schemaRef ds:uri="http://www.w3.org/2001/XMLSchema"/>
  </ds:schemaRefs>
</ds:datastoreItem>
</file>

<file path=customXml/itemProps29.xml><?xml version="1.0" encoding="utf-8"?>
<ds:datastoreItem xmlns:ds="http://schemas.openxmlformats.org/officeDocument/2006/customXml" ds:itemID="{6CAD4839-CAA6-4DED-950C-AA49D099FFF5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ED5E383-240B-4F24-A7CC-F349B3A12CF6}">
  <ds:schemaRefs>
    <ds:schemaRef ds:uri="http://www.w3.org/2001/XMLSchema"/>
  </ds:schemaRefs>
</ds:datastoreItem>
</file>

<file path=customXml/itemProps30.xml><?xml version="1.0" encoding="utf-8"?>
<ds:datastoreItem xmlns:ds="http://schemas.openxmlformats.org/officeDocument/2006/customXml" ds:itemID="{A433B477-A6A8-41C3-BA19-81B558BE96F6}">
  <ds:schemaRefs>
    <ds:schemaRef ds:uri="http://www.w3.org/2001/XMLSchema"/>
  </ds:schemaRefs>
</ds:datastoreItem>
</file>

<file path=customXml/itemProps31.xml><?xml version="1.0" encoding="utf-8"?>
<ds:datastoreItem xmlns:ds="http://schemas.openxmlformats.org/officeDocument/2006/customXml" ds:itemID="{B80E5D87-1879-430B-87E1-FCD3E2EC3E1D}">
  <ds:schemaRefs>
    <ds:schemaRef ds:uri="http://www.w3.org/2001/XMLSchema"/>
  </ds:schemaRefs>
</ds:datastoreItem>
</file>

<file path=customXml/itemProps32.xml><?xml version="1.0" encoding="utf-8"?>
<ds:datastoreItem xmlns:ds="http://schemas.openxmlformats.org/officeDocument/2006/customXml" ds:itemID="{AA1071F4-25EF-4164-A19A-9F46B98E940D}">
  <ds:schemaRefs>
    <ds:schemaRef ds:uri="http://www.w3.org/2001/XMLSchema"/>
  </ds:schemaRefs>
</ds:datastoreItem>
</file>

<file path=customXml/itemProps33.xml><?xml version="1.0" encoding="utf-8"?>
<ds:datastoreItem xmlns:ds="http://schemas.openxmlformats.org/officeDocument/2006/customXml" ds:itemID="{565409DD-451C-4DEC-A61F-FAFB5DC79558}">
  <ds:schemaRefs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58D5BD1F-730D-48A3-9292-FAC8A5BA36E5}">
  <ds:schemaRefs>
    <ds:schemaRef ds:uri="http://www.w3.org/2001/XMLSchema"/>
  </ds:schemaRefs>
</ds:datastoreItem>
</file>

<file path=customXml/itemProps35.xml><?xml version="1.0" encoding="utf-8"?>
<ds:datastoreItem xmlns:ds="http://schemas.openxmlformats.org/officeDocument/2006/customXml" ds:itemID="{D9348C07-1E6B-4014-98CC-8BB85256C2E9}">
  <ds:schemaRefs>
    <ds:schemaRef ds:uri="http://www.w3.org/2001/XMLSchema"/>
  </ds:schemaRefs>
</ds:datastoreItem>
</file>

<file path=customXml/itemProps36.xml><?xml version="1.0" encoding="utf-8"?>
<ds:datastoreItem xmlns:ds="http://schemas.openxmlformats.org/officeDocument/2006/customXml" ds:itemID="{24D0C25D-1662-4AAA-8B72-882D4C7923F2}">
  <ds:schemaRefs>
    <ds:schemaRef ds:uri="http://www.w3.org/2001/XMLSchema"/>
  </ds:schemaRefs>
</ds:datastoreItem>
</file>

<file path=customXml/itemProps37.xml><?xml version="1.0" encoding="utf-8"?>
<ds:datastoreItem xmlns:ds="http://schemas.openxmlformats.org/officeDocument/2006/customXml" ds:itemID="{7F37BE89-DB5D-4AC8-95C5-45BEF09F14EC}">
  <ds:schemaRefs>
    <ds:schemaRef ds:uri="http://www.w3.org/2001/XMLSchema"/>
  </ds:schemaRefs>
</ds:datastoreItem>
</file>

<file path=customXml/itemProps38.xml><?xml version="1.0" encoding="utf-8"?>
<ds:datastoreItem xmlns:ds="http://schemas.openxmlformats.org/officeDocument/2006/customXml" ds:itemID="{ED08CD19-3202-4159-9C23-BDB875FF8B29}">
  <ds:schemaRefs>
    <ds:schemaRef ds:uri="http://www.w3.org/2001/XMLSchema"/>
  </ds:schemaRefs>
</ds:datastoreItem>
</file>

<file path=customXml/itemProps39.xml><?xml version="1.0" encoding="utf-8"?>
<ds:datastoreItem xmlns:ds="http://schemas.openxmlformats.org/officeDocument/2006/customXml" ds:itemID="{59FF60E1-E3A5-48EE-9FC1-39A09AF817D4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A8AF85A5-8624-402F-BBEE-89D2344CA2F2}">
  <ds:schemaRefs>
    <ds:schemaRef ds:uri="http://www.w3.org/2001/XMLSchema"/>
  </ds:schemaRefs>
</ds:datastoreItem>
</file>

<file path=customXml/itemProps40.xml><?xml version="1.0" encoding="utf-8"?>
<ds:datastoreItem xmlns:ds="http://schemas.openxmlformats.org/officeDocument/2006/customXml" ds:itemID="{C17A04CA-92C5-4C8F-9263-B4A83E6E2390}">
  <ds:schemaRefs>
    <ds:schemaRef ds:uri="http://www.w3.org/2001/XMLSchema"/>
  </ds:schemaRefs>
</ds:datastoreItem>
</file>

<file path=customXml/itemProps41.xml><?xml version="1.0" encoding="utf-8"?>
<ds:datastoreItem xmlns:ds="http://schemas.openxmlformats.org/officeDocument/2006/customXml" ds:itemID="{36521F22-0186-4262-8998-4B3239F3A520}">
  <ds:schemaRefs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1D6D65ED-ED08-4A64-A69C-5771E8864810}">
  <ds:schemaRefs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7E948E62-F596-483D-A4CE-80E4B89FD9B1}">
  <ds:schemaRefs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89DBD08F-930D-4FA3-ACBF-D381226AB6E4}">
  <ds:schemaRefs>
    <ds:schemaRef ds:uri="http://www.w3.org/2001/XMLSchema"/>
  </ds:schemaRefs>
</ds:datastoreItem>
</file>

<file path=customXml/itemProps45.xml><?xml version="1.0" encoding="utf-8"?>
<ds:datastoreItem xmlns:ds="http://schemas.openxmlformats.org/officeDocument/2006/customXml" ds:itemID="{492FC0CD-A4A9-401E-847E-C8E616AD5CF1}">
  <ds:schemaRefs>
    <ds:schemaRef ds:uri="http://www.w3.org/2001/XMLSchema"/>
  </ds:schemaRefs>
</ds:datastoreItem>
</file>

<file path=customXml/itemProps46.xml><?xml version="1.0" encoding="utf-8"?>
<ds:datastoreItem xmlns:ds="http://schemas.openxmlformats.org/officeDocument/2006/customXml" ds:itemID="{EB215DF9-01BA-45C2-AD35-828BC7E93897}">
  <ds:schemaRefs>
    <ds:schemaRef ds:uri="http://www.w3.org/2001/XMLSchema"/>
  </ds:schemaRefs>
</ds:datastoreItem>
</file>

<file path=customXml/itemProps47.xml><?xml version="1.0" encoding="utf-8"?>
<ds:datastoreItem xmlns:ds="http://schemas.openxmlformats.org/officeDocument/2006/customXml" ds:itemID="{12596248-0EEF-4097-BAA4-A15BD6DE9648}">
  <ds:schemaRefs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F79E6DB4-0F4F-4AF1-B8E1-2EDF094F8F88}">
  <ds:schemaRefs>
    <ds:schemaRef ds:uri="http://www.w3.org/2001/XMLSchema"/>
  </ds:schemaRefs>
</ds:datastoreItem>
</file>

<file path=customXml/itemProps49.xml><?xml version="1.0" encoding="utf-8"?>
<ds:datastoreItem xmlns:ds="http://schemas.openxmlformats.org/officeDocument/2006/customXml" ds:itemID="{A91D9F9A-E0C0-40D9-91EE-83FC0ACBFB93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6271BEF7-E2C9-4F83-AD13-97297EF11C57}">
  <ds:schemaRefs>
    <ds:schemaRef ds:uri="http://www.w3.org/2001/XMLSchema"/>
  </ds:schemaRefs>
</ds:datastoreItem>
</file>

<file path=customXml/itemProps50.xml><?xml version="1.0" encoding="utf-8"?>
<ds:datastoreItem xmlns:ds="http://schemas.openxmlformats.org/officeDocument/2006/customXml" ds:itemID="{58D42C7F-C51A-4196-A564-FB7B576BC2EA}">
  <ds:schemaRefs>
    <ds:schemaRef ds:uri="http://www.w3.org/2001/XMLSchema"/>
  </ds:schemaRefs>
</ds:datastoreItem>
</file>

<file path=customXml/itemProps51.xml><?xml version="1.0" encoding="utf-8"?>
<ds:datastoreItem xmlns:ds="http://schemas.openxmlformats.org/officeDocument/2006/customXml" ds:itemID="{F1ED76DE-84B5-4E9E-812F-4F0E4B43E97B}">
  <ds:schemaRefs>
    <ds:schemaRef ds:uri="http://www.w3.org/2001/XMLSchema"/>
  </ds:schemaRefs>
</ds:datastoreItem>
</file>

<file path=customXml/itemProps52.xml><?xml version="1.0" encoding="utf-8"?>
<ds:datastoreItem xmlns:ds="http://schemas.openxmlformats.org/officeDocument/2006/customXml" ds:itemID="{3C5037D8-1C10-48FC-B574-3E2A96303063}">
  <ds:schemaRefs>
    <ds:schemaRef ds:uri="http://www.w3.org/2001/XMLSchema"/>
  </ds:schemaRefs>
</ds:datastoreItem>
</file>

<file path=customXml/itemProps53.xml><?xml version="1.0" encoding="utf-8"?>
<ds:datastoreItem xmlns:ds="http://schemas.openxmlformats.org/officeDocument/2006/customXml" ds:itemID="{ED525141-5ACC-4F8C-ABD4-201A699A5F61}">
  <ds:schemaRefs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F15AE612-31FC-40A4-8837-D537F61187FF}">
  <ds:schemaRefs>
    <ds:schemaRef ds:uri="http://www.w3.org/2001/XMLSchema"/>
  </ds:schemaRefs>
</ds:datastoreItem>
</file>

<file path=customXml/itemProps55.xml><?xml version="1.0" encoding="utf-8"?>
<ds:datastoreItem xmlns:ds="http://schemas.openxmlformats.org/officeDocument/2006/customXml" ds:itemID="{C4463173-EC99-467C-9A70-BD2BF1240458}">
  <ds:schemaRefs>
    <ds:schemaRef ds:uri="http://www.w3.org/2001/XMLSchema"/>
  </ds:schemaRefs>
</ds:datastoreItem>
</file>

<file path=customXml/itemProps56.xml><?xml version="1.0" encoding="utf-8"?>
<ds:datastoreItem xmlns:ds="http://schemas.openxmlformats.org/officeDocument/2006/customXml" ds:itemID="{46760DC7-3852-4A76-A565-7C6D15F74909}">
  <ds:schemaRefs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C41181A3-BF44-4324-AECB-875CE9EE15F3}">
  <ds:schemaRefs>
    <ds:schemaRef ds:uri="http://www.w3.org/2001/XMLSchema"/>
  </ds:schemaRefs>
</ds:datastoreItem>
</file>

<file path=customXml/itemProps58.xml><?xml version="1.0" encoding="utf-8"?>
<ds:datastoreItem xmlns:ds="http://schemas.openxmlformats.org/officeDocument/2006/customXml" ds:itemID="{5FDF1299-A818-4942-A99A-6ACC56029410}">
  <ds:schemaRefs>
    <ds:schemaRef ds:uri="http://www.w3.org/2001/XMLSchema"/>
  </ds:schemaRefs>
</ds:datastoreItem>
</file>

<file path=customXml/itemProps59.xml><?xml version="1.0" encoding="utf-8"?>
<ds:datastoreItem xmlns:ds="http://schemas.openxmlformats.org/officeDocument/2006/customXml" ds:itemID="{5C5906CC-9577-46AE-A72B-F079BE5A9DF9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02EDAAD7-30B6-4ACD-BA32-F10318B4E3BB}">
  <ds:schemaRefs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8B80F716-8A2D-4E75-BC80-C98B709E0C71}">
  <ds:schemaRefs>
    <ds:schemaRef ds:uri="http://www.w3.org/2001/XMLSchema"/>
  </ds:schemaRefs>
</ds:datastoreItem>
</file>

<file path=customXml/itemProps61.xml><?xml version="1.0" encoding="utf-8"?>
<ds:datastoreItem xmlns:ds="http://schemas.openxmlformats.org/officeDocument/2006/customXml" ds:itemID="{C3CA6657-3670-4AF7-938A-A31BF3220247}">
  <ds:schemaRefs>
    <ds:schemaRef ds:uri="http://www.w3.org/2001/XMLSchema"/>
  </ds:schemaRefs>
</ds:datastoreItem>
</file>

<file path=customXml/itemProps62.xml><?xml version="1.0" encoding="utf-8"?>
<ds:datastoreItem xmlns:ds="http://schemas.openxmlformats.org/officeDocument/2006/customXml" ds:itemID="{E39B11E5-077D-4BBF-AF63-E8B8A6D036DB}">
  <ds:schemaRefs>
    <ds:schemaRef ds:uri="http://www.w3.org/2001/XMLSchema"/>
  </ds:schemaRefs>
</ds:datastoreItem>
</file>

<file path=customXml/itemProps63.xml><?xml version="1.0" encoding="utf-8"?>
<ds:datastoreItem xmlns:ds="http://schemas.openxmlformats.org/officeDocument/2006/customXml" ds:itemID="{BD5FAD33-8996-4B98-8C02-4A1550C6E017}">
  <ds:schemaRefs>
    <ds:schemaRef ds:uri="http://www.w3.org/2001/XMLSchema"/>
  </ds:schemaRefs>
</ds:datastoreItem>
</file>

<file path=customXml/itemProps64.xml><?xml version="1.0" encoding="utf-8"?>
<ds:datastoreItem xmlns:ds="http://schemas.openxmlformats.org/officeDocument/2006/customXml" ds:itemID="{2BEC89F6-AC8C-427D-ACB6-641B828E724F}">
  <ds:schemaRefs>
    <ds:schemaRef ds:uri="http://www.w3.org/2001/XMLSchema"/>
  </ds:schemaRefs>
</ds:datastoreItem>
</file>

<file path=customXml/itemProps65.xml><?xml version="1.0" encoding="utf-8"?>
<ds:datastoreItem xmlns:ds="http://schemas.openxmlformats.org/officeDocument/2006/customXml" ds:itemID="{13D7F2E5-4E81-406D-9D0E-E52857BE56E5}">
  <ds:schemaRefs>
    <ds:schemaRef ds:uri="http://www.w3.org/2001/XMLSchema"/>
  </ds:schemaRefs>
</ds:datastoreItem>
</file>

<file path=customXml/itemProps66.xml><?xml version="1.0" encoding="utf-8"?>
<ds:datastoreItem xmlns:ds="http://schemas.openxmlformats.org/officeDocument/2006/customXml" ds:itemID="{C738ED15-1E2E-440D-AC96-619C463D73F8}">
  <ds:schemaRefs>
    <ds:schemaRef ds:uri="http://www.w3.org/2001/XMLSchema"/>
  </ds:schemaRefs>
</ds:datastoreItem>
</file>

<file path=customXml/itemProps67.xml><?xml version="1.0" encoding="utf-8"?>
<ds:datastoreItem xmlns:ds="http://schemas.openxmlformats.org/officeDocument/2006/customXml" ds:itemID="{CBCDAA35-3887-4D0B-A127-26F02BD3F3B7}">
  <ds:schemaRefs>
    <ds:schemaRef ds:uri="http://www.w3.org/2001/XMLSchema"/>
  </ds:schemaRefs>
</ds:datastoreItem>
</file>

<file path=customXml/itemProps68.xml><?xml version="1.0" encoding="utf-8"?>
<ds:datastoreItem xmlns:ds="http://schemas.openxmlformats.org/officeDocument/2006/customXml" ds:itemID="{CD83F068-CFFC-4A56-8F60-DBF5F07AEAFA}">
  <ds:schemaRefs>
    <ds:schemaRef ds:uri="http://www.w3.org/2001/XMLSchema"/>
  </ds:schemaRefs>
</ds:datastoreItem>
</file>

<file path=customXml/itemProps69.xml><?xml version="1.0" encoding="utf-8"?>
<ds:datastoreItem xmlns:ds="http://schemas.openxmlformats.org/officeDocument/2006/customXml" ds:itemID="{C0E53927-8872-4528-9AB2-FACC42C6B014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D990E9DF-1A4E-4F2A-8121-BA08FBC8D985}">
  <ds:schemaRefs>
    <ds:schemaRef ds:uri="http://www.w3.org/2001/XMLSchema"/>
  </ds:schemaRefs>
</ds:datastoreItem>
</file>

<file path=customXml/itemProps70.xml><?xml version="1.0" encoding="utf-8"?>
<ds:datastoreItem xmlns:ds="http://schemas.openxmlformats.org/officeDocument/2006/customXml" ds:itemID="{9B5F137D-4CB9-4670-AA96-BB1DCA51AE80}">
  <ds:schemaRefs>
    <ds:schemaRef ds:uri="http://www.w3.org/2001/XMLSchema"/>
  </ds:schemaRefs>
</ds:datastoreItem>
</file>

<file path=customXml/itemProps71.xml><?xml version="1.0" encoding="utf-8"?>
<ds:datastoreItem xmlns:ds="http://schemas.openxmlformats.org/officeDocument/2006/customXml" ds:itemID="{B3404B29-B12B-4AD6-9600-2326122AA242}">
  <ds:schemaRefs>
    <ds:schemaRef ds:uri="http://www.w3.org/2001/XMLSchema"/>
  </ds:schemaRefs>
</ds:datastoreItem>
</file>

<file path=customXml/itemProps72.xml><?xml version="1.0" encoding="utf-8"?>
<ds:datastoreItem xmlns:ds="http://schemas.openxmlformats.org/officeDocument/2006/customXml" ds:itemID="{4E18DFB7-AF42-4887-A653-6AE4E129405F}">
  <ds:schemaRefs>
    <ds:schemaRef ds:uri="http://www.w3.org/2001/XMLSchema"/>
  </ds:schemaRefs>
</ds:datastoreItem>
</file>

<file path=customXml/itemProps73.xml><?xml version="1.0" encoding="utf-8"?>
<ds:datastoreItem xmlns:ds="http://schemas.openxmlformats.org/officeDocument/2006/customXml" ds:itemID="{B13F0A1A-DB3B-471A-A8E5-9AAF7D9EE31C}">
  <ds:schemaRefs>
    <ds:schemaRef ds:uri="http://www.w3.org/2001/XMLSchema"/>
  </ds:schemaRefs>
</ds:datastoreItem>
</file>

<file path=customXml/itemProps74.xml><?xml version="1.0" encoding="utf-8"?>
<ds:datastoreItem xmlns:ds="http://schemas.openxmlformats.org/officeDocument/2006/customXml" ds:itemID="{141B2937-7875-4AC8-9EAF-310928ACDCAC}">
  <ds:schemaRefs>
    <ds:schemaRef ds:uri="http://www.w3.org/2001/XMLSchema"/>
  </ds:schemaRefs>
</ds:datastoreItem>
</file>

<file path=customXml/itemProps75.xml><?xml version="1.0" encoding="utf-8"?>
<ds:datastoreItem xmlns:ds="http://schemas.openxmlformats.org/officeDocument/2006/customXml" ds:itemID="{F1B18864-DD5F-475F-B43E-533AC977E410}">
  <ds:schemaRefs>
    <ds:schemaRef ds:uri="http://www.w3.org/2001/XMLSchema"/>
  </ds:schemaRefs>
</ds:datastoreItem>
</file>

<file path=customXml/itemProps76.xml><?xml version="1.0" encoding="utf-8"?>
<ds:datastoreItem xmlns:ds="http://schemas.openxmlformats.org/officeDocument/2006/customXml" ds:itemID="{9D125730-63B3-4611-99E5-A47E22D5544D}">
  <ds:schemaRefs>
    <ds:schemaRef ds:uri="http://www.w3.org/2001/XMLSchema"/>
  </ds:schemaRefs>
</ds:datastoreItem>
</file>

<file path=customXml/itemProps77.xml><?xml version="1.0" encoding="utf-8"?>
<ds:datastoreItem xmlns:ds="http://schemas.openxmlformats.org/officeDocument/2006/customXml" ds:itemID="{DD920F83-0E98-4EB9-82F0-D951F9CBE23D}">
  <ds:schemaRefs>
    <ds:schemaRef ds:uri="http://www.w3.org/2001/XMLSchema"/>
  </ds:schemaRefs>
</ds:datastoreItem>
</file>

<file path=customXml/itemProps78.xml><?xml version="1.0" encoding="utf-8"?>
<ds:datastoreItem xmlns:ds="http://schemas.openxmlformats.org/officeDocument/2006/customXml" ds:itemID="{DCAF5072-A438-4714-B024-46E790B86871}">
  <ds:schemaRefs>
    <ds:schemaRef ds:uri="http://www.w3.org/2001/XMLSchema"/>
  </ds:schemaRefs>
</ds:datastoreItem>
</file>

<file path=customXml/itemProps79.xml><?xml version="1.0" encoding="utf-8"?>
<ds:datastoreItem xmlns:ds="http://schemas.openxmlformats.org/officeDocument/2006/customXml" ds:itemID="{902F1A9A-BAAC-4E46-ACEC-92BB9F421B2E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DA0D7262-3614-4B9F-9EAE-9BE63229446B}">
  <ds:schemaRefs>
    <ds:schemaRef ds:uri="http://www.w3.org/2001/XMLSchema"/>
  </ds:schemaRefs>
</ds:datastoreItem>
</file>

<file path=customXml/itemProps80.xml><?xml version="1.0" encoding="utf-8"?>
<ds:datastoreItem xmlns:ds="http://schemas.openxmlformats.org/officeDocument/2006/customXml" ds:itemID="{B06F0990-77F0-4EB7-81D9-057B8021F2E2}">
  <ds:schemaRefs>
    <ds:schemaRef ds:uri="http://www.w3.org/2001/XMLSchema"/>
  </ds:schemaRefs>
</ds:datastoreItem>
</file>

<file path=customXml/itemProps81.xml><?xml version="1.0" encoding="utf-8"?>
<ds:datastoreItem xmlns:ds="http://schemas.openxmlformats.org/officeDocument/2006/customXml" ds:itemID="{EA56DF1C-E699-4B8D-81DA-12283D7DDD50}">
  <ds:schemaRefs>
    <ds:schemaRef ds:uri="http://www.w3.org/2001/XMLSchema"/>
  </ds:schemaRefs>
</ds:datastoreItem>
</file>

<file path=customXml/itemProps82.xml><?xml version="1.0" encoding="utf-8"?>
<ds:datastoreItem xmlns:ds="http://schemas.openxmlformats.org/officeDocument/2006/customXml" ds:itemID="{86E9DB7A-C649-4675-B50A-1BE58C3421E5}">
  <ds:schemaRefs>
    <ds:schemaRef ds:uri="http://www.w3.org/2001/XMLSchema"/>
  </ds:schemaRefs>
</ds:datastoreItem>
</file>

<file path=customXml/itemProps83.xml><?xml version="1.0" encoding="utf-8"?>
<ds:datastoreItem xmlns:ds="http://schemas.openxmlformats.org/officeDocument/2006/customXml" ds:itemID="{3B01AB26-0D54-4113-B422-661364B3EFF4}">
  <ds:schemaRefs>
    <ds:schemaRef ds:uri="http://www.w3.org/2001/XMLSchema"/>
  </ds:schemaRefs>
</ds:datastoreItem>
</file>

<file path=customXml/itemProps84.xml><?xml version="1.0" encoding="utf-8"?>
<ds:datastoreItem xmlns:ds="http://schemas.openxmlformats.org/officeDocument/2006/customXml" ds:itemID="{E3C83210-83F3-4052-93A1-34C0F01E9190}">
  <ds:schemaRefs>
    <ds:schemaRef ds:uri="http://www.w3.org/2001/XMLSchema"/>
  </ds:schemaRefs>
</ds:datastoreItem>
</file>

<file path=customXml/itemProps85.xml><?xml version="1.0" encoding="utf-8"?>
<ds:datastoreItem xmlns:ds="http://schemas.openxmlformats.org/officeDocument/2006/customXml" ds:itemID="{4508F72A-98B2-49DB-B4C8-D9588EEE9031}">
  <ds:schemaRefs>
    <ds:schemaRef ds:uri="http://www.w3.org/2001/XMLSchema"/>
  </ds:schemaRefs>
</ds:datastoreItem>
</file>

<file path=customXml/itemProps86.xml><?xml version="1.0" encoding="utf-8"?>
<ds:datastoreItem xmlns:ds="http://schemas.openxmlformats.org/officeDocument/2006/customXml" ds:itemID="{699DFA99-7CB5-492E-8628-3897AAFCF811}">
  <ds:schemaRefs>
    <ds:schemaRef ds:uri="http://www.w3.org/2001/XMLSchema"/>
  </ds:schemaRefs>
</ds:datastoreItem>
</file>

<file path=customXml/itemProps87.xml><?xml version="1.0" encoding="utf-8"?>
<ds:datastoreItem xmlns:ds="http://schemas.openxmlformats.org/officeDocument/2006/customXml" ds:itemID="{BD7E9302-8AE0-4560-A674-FDD0D8F7A5AD}">
  <ds:schemaRefs>
    <ds:schemaRef ds:uri="http://www.w3.org/2001/XMLSchema"/>
  </ds:schemaRefs>
</ds:datastoreItem>
</file>

<file path=customXml/itemProps88.xml><?xml version="1.0" encoding="utf-8"?>
<ds:datastoreItem xmlns:ds="http://schemas.openxmlformats.org/officeDocument/2006/customXml" ds:itemID="{D45917E0-051C-4975-97AE-9908A00512ED}">
  <ds:schemaRefs>
    <ds:schemaRef ds:uri="http://www.w3.org/2001/XMLSchema"/>
  </ds:schemaRefs>
</ds:datastoreItem>
</file>

<file path=customXml/itemProps89.xml><?xml version="1.0" encoding="utf-8"?>
<ds:datastoreItem xmlns:ds="http://schemas.openxmlformats.org/officeDocument/2006/customXml" ds:itemID="{A3CD4C50-97C5-4A13-A5A2-9AD0815BCA0D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1AA08E88-52D3-4EBA-AA02-8CA9BBF557F6}">
  <ds:schemaRefs>
    <ds:schemaRef ds:uri="http://www.w3.org/2001/XMLSchema"/>
  </ds:schemaRefs>
</ds:datastoreItem>
</file>

<file path=customXml/itemProps90.xml><?xml version="1.0" encoding="utf-8"?>
<ds:datastoreItem xmlns:ds="http://schemas.openxmlformats.org/officeDocument/2006/customXml" ds:itemID="{45EA548E-B642-4A23-8208-FB88CCD6269A}">
  <ds:schemaRefs>
    <ds:schemaRef ds:uri="http://www.w3.org/2001/XMLSchema"/>
  </ds:schemaRefs>
</ds:datastoreItem>
</file>

<file path=customXml/itemProps91.xml><?xml version="1.0" encoding="utf-8"?>
<ds:datastoreItem xmlns:ds="http://schemas.openxmlformats.org/officeDocument/2006/customXml" ds:itemID="{DA5B2735-BFDC-400D-A741-5D115209B66D}">
  <ds:schemaRefs>
    <ds:schemaRef ds:uri="http://www.w3.org/2001/XMLSchema"/>
  </ds:schemaRefs>
</ds:datastoreItem>
</file>

<file path=customXml/itemProps92.xml><?xml version="1.0" encoding="utf-8"?>
<ds:datastoreItem xmlns:ds="http://schemas.openxmlformats.org/officeDocument/2006/customXml" ds:itemID="{152C4616-E904-4841-9523-90E33BB5990C}">
  <ds:schemaRefs>
    <ds:schemaRef ds:uri="http://www.w3.org/2001/XMLSchema"/>
  </ds:schemaRefs>
</ds:datastoreItem>
</file>

<file path=customXml/itemProps93.xml><?xml version="1.0" encoding="utf-8"?>
<ds:datastoreItem xmlns:ds="http://schemas.openxmlformats.org/officeDocument/2006/customXml" ds:itemID="{CECC2B06-B96D-401F-910E-06ACE8ED91D9}">
  <ds:schemaRefs>
    <ds:schemaRef ds:uri="http://www.w3.org/2001/XMLSchema"/>
  </ds:schemaRefs>
</ds:datastoreItem>
</file>

<file path=customXml/itemProps94.xml><?xml version="1.0" encoding="utf-8"?>
<ds:datastoreItem xmlns:ds="http://schemas.openxmlformats.org/officeDocument/2006/customXml" ds:itemID="{EB0031E5-E1D7-4019-B0D8-29F56025C4C0}">
  <ds:schemaRefs>
    <ds:schemaRef ds:uri="http://www.w3.org/2001/XMLSchema"/>
  </ds:schemaRefs>
</ds:datastoreItem>
</file>

<file path=customXml/itemProps95.xml><?xml version="1.0" encoding="utf-8"?>
<ds:datastoreItem xmlns:ds="http://schemas.openxmlformats.org/officeDocument/2006/customXml" ds:itemID="{6ADCAC67-3F1D-4007-983F-762BE2D4201E}">
  <ds:schemaRefs>
    <ds:schemaRef ds:uri="http://www.w3.org/2001/XMLSchema"/>
  </ds:schemaRefs>
</ds:datastoreItem>
</file>

<file path=customXml/itemProps96.xml><?xml version="1.0" encoding="utf-8"?>
<ds:datastoreItem xmlns:ds="http://schemas.openxmlformats.org/officeDocument/2006/customXml" ds:itemID="{B91D2705-ACEF-4143-B997-7FA71253E366}">
  <ds:schemaRefs>
    <ds:schemaRef ds:uri="http://www.w3.org/2001/XMLSchema"/>
  </ds:schemaRefs>
</ds:datastoreItem>
</file>

<file path=customXml/itemProps97.xml><?xml version="1.0" encoding="utf-8"?>
<ds:datastoreItem xmlns:ds="http://schemas.openxmlformats.org/officeDocument/2006/customXml" ds:itemID="{43FD868C-286B-42F8-9784-A8204B274F36}">
  <ds:schemaRefs>
    <ds:schemaRef ds:uri="http://www.w3.org/2001/XMLSchema"/>
  </ds:schemaRefs>
</ds:datastoreItem>
</file>

<file path=customXml/itemProps98.xml><?xml version="1.0" encoding="utf-8"?>
<ds:datastoreItem xmlns:ds="http://schemas.openxmlformats.org/officeDocument/2006/customXml" ds:itemID="{46E94B33-7348-4459-926B-BB099A7ABDD9}">
  <ds:schemaRefs>
    <ds:schemaRef ds:uri="http://www.w3.org/2001/XMLSchema"/>
  </ds:schemaRefs>
</ds:datastoreItem>
</file>

<file path=customXml/itemProps99.xml><?xml version="1.0" encoding="utf-8"?>
<ds:datastoreItem xmlns:ds="http://schemas.openxmlformats.org/officeDocument/2006/customXml" ds:itemID="{ED729A4F-17E5-43CD-83FA-9984AC7D0FB4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MMC2021.Classic16x9</Template>
  <TotalTime>1110</TotalTime>
  <Words>105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DIN OT</vt:lpstr>
      <vt:lpstr>Marsh McLennan</vt:lpstr>
      <vt:lpstr>2_Marsh McLennan</vt:lpstr>
      <vt:lpstr>Risk Analysis Charts</vt:lpstr>
      <vt:lpstr>LIMIT PROFILE</vt:lpstr>
      <vt:lpstr>FAST FACT</vt:lpstr>
    </vt:vector>
  </TitlesOfParts>
  <Company>Victor Insurance Managers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English v2024.11</dc:creator>
  <cp:lastModifiedBy>Katikala, Antony</cp:lastModifiedBy>
  <cp:revision>21</cp:revision>
  <dcterms:created xsi:type="dcterms:W3CDTF">2024-11-22T17:30:20Z</dcterms:created>
  <dcterms:modified xsi:type="dcterms:W3CDTF">2025-02-05T14:32:32Z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MMC2021.Classic16x9</vt:lpwstr>
  </property>
  <property fmtid="{D5CDD505-2E9C-101B-9397-08002B2CF9AE}" pid="3" name="TemplateVersion">
    <vt:lpwstr>9.5</vt:lpwstr>
  </property>
  <property fmtid="{D5CDD505-2E9C-101B-9397-08002B2CF9AE}" pid="4" name="MMCOA_Template">
    <vt:lpwstr>MMC2021.Classic16x9</vt:lpwstr>
  </property>
  <property fmtid="{D5CDD505-2E9C-101B-9397-08002B2CF9AE}" pid="5" name="MSIP_Label_38f1469a-2c2a-4aee-b92b-090d4c5468ff_Enabled">
    <vt:lpwstr>true</vt:lpwstr>
  </property>
  <property fmtid="{D5CDD505-2E9C-101B-9397-08002B2CF9AE}" pid="6" name="MSIP_Label_38f1469a-2c2a-4aee-b92b-090d4c5468ff_SetDate">
    <vt:lpwstr>2021-07-02T13:15:21Z</vt:lpwstr>
  </property>
  <property fmtid="{D5CDD505-2E9C-101B-9397-08002B2CF9AE}" pid="7" name="MSIP_Label_38f1469a-2c2a-4aee-b92b-090d4c5468ff_Method">
    <vt:lpwstr>Standard</vt:lpwstr>
  </property>
  <property fmtid="{D5CDD505-2E9C-101B-9397-08002B2CF9AE}" pid="8" name="MSIP_Label_38f1469a-2c2a-4aee-b92b-090d4c5468ff_Name">
    <vt:lpwstr>Confidential - Unmarked</vt:lpwstr>
  </property>
  <property fmtid="{D5CDD505-2E9C-101B-9397-08002B2CF9AE}" pid="9" name="MSIP_Label_38f1469a-2c2a-4aee-b92b-090d4c5468ff_SiteId">
    <vt:lpwstr>2a6e6092-73e4-4752-b1a5-477a17f5056d</vt:lpwstr>
  </property>
  <property fmtid="{D5CDD505-2E9C-101B-9397-08002B2CF9AE}" pid="10" name="MSIP_Label_38f1469a-2c2a-4aee-b92b-090d4c5468ff_ActionId">
    <vt:lpwstr>fee3d5ec-cbbc-4475-ab57-9cca88af6bf1</vt:lpwstr>
  </property>
  <property fmtid="{D5CDD505-2E9C-101B-9397-08002B2CF9AE}" pid="11" name="MSIP_Label_38f1469a-2c2a-4aee-b92b-090d4c5468ff_ContentBits">
    <vt:lpwstr>0</vt:lpwstr>
  </property>
  <property fmtid="{D5CDD505-2E9C-101B-9397-08002B2CF9AE}" pid="12" name="MMCOA_UI_Language">
    <vt:lpwstr>en-GB</vt:lpwstr>
  </property>
  <property fmtid="{D5CDD505-2E9C-101B-9397-08002B2CF9AE}" pid="13" name="MMCOA_BaseCo">
    <vt:lpwstr>VIC</vt:lpwstr>
  </property>
  <property fmtid="{D5CDD505-2E9C-101B-9397-08002B2CF9AE}" pid="14" name="MMCOA_RegCo">
    <vt:lpwstr>667</vt:lpwstr>
  </property>
  <property fmtid="{D5CDD505-2E9C-101B-9397-08002B2CF9AE}" pid="15" name="MMCOA_Brand">
    <vt:lpwstr>MMC2021</vt:lpwstr>
  </property>
  <property fmtid="{D5CDD505-2E9C-101B-9397-08002B2CF9AE}" pid="16" name="MMCOA_FeatureSet">
    <vt:lpwstr>VIC_2024_v2</vt:lpwstr>
  </property>
  <property fmtid="{D5CDD505-2E9C-101B-9397-08002B2CF9AE}" pid="17" name="MMCOA_Language">
    <vt:lpwstr>en-CA</vt:lpwstr>
  </property>
  <property fmtid="{D5CDD505-2E9C-101B-9397-08002B2CF9AE}" pid="18" name="MMCOA_LanguageDateFormat">
    <vt:lpwstr>d MMMM yyyy</vt:lpwstr>
  </property>
  <property fmtid="{D5CDD505-2E9C-101B-9397-08002B2CF9AE}" pid="19" name="MMCOA_LanguageLocaleId">
    <vt:lpwstr>4105</vt:lpwstr>
  </property>
  <property fmtid="{D5CDD505-2E9C-101B-9397-08002B2CF9AE}" pid="20" name="MMCOA_CoverDigest">
    <vt:lpwstr>MMC2021;grad;VIC_GradientStyles_v2;vic-v-blue-cover;WHITE;LIGHT</vt:lpwstr>
  </property>
  <property fmtid="{D5CDD505-2E9C-101B-9397-08002B2CF9AE}" pid="21" name="MMCOA_FontSize">
    <vt:lpwstr>Medium</vt:lpwstr>
  </property>
  <property fmtid="{D5CDD505-2E9C-101B-9397-08002B2CF9AE}" pid="22" name="MMCOA_CoverImageID">
    <vt:lpwstr>764f252e-1cc5-498d-87f8-b4b2ef606a81</vt:lpwstr>
  </property>
</Properties>
</file>