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6"/>
  </p:notesMasterIdLst>
  <p:handoutMasterIdLst>
    <p:handoutMasterId r:id="rId157"/>
  </p:handoutMasterIdLst>
  <p:sldIdLst>
    <p:sldId id="256" r:id="rId151"/>
    <p:sldId id="266" r:id="rId152"/>
    <p:sldId id="269" r:id="rId153"/>
    <p:sldId id="264" r:id="rId154"/>
    <p:sldId id="272" r:id="rId155"/>
  </p:sldIdLst>
  <p:sldSz cx="12192000" cy="6858000"/>
  <p:notesSz cx="6858000" cy="9144000"/>
  <p:custDataLst>
    <p:custData r:id="rId113"/>
    <p:tags r:id="rId15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ommentAuthors" Target="commentAuthor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notesMaster" Target="notesMasters/notes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tags" Target="tags/tag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9064473376471"/>
          <c:y val="4.0610049991037456E-2"/>
          <c:w val="0.86982547973582514"/>
          <c:h val="0.79749825728455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21841.024000000001</c:v>
                </c:pt>
                <c:pt idx="1">
                  <c:v>53022.030769230776</c:v>
                </c:pt>
                <c:pt idx="2">
                  <c:v>32508.210526315794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0.64257028112449799</c:v>
                </c:pt>
                <c:pt idx="1">
                  <c:v>0.35742971887550201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Sheet1!$A$2:$A$10</c:f>
              <c:strCache>
                <c:ptCount val="9"/>
                <c:pt idx="0">
                  <c:v>$250K</c:v>
                </c:pt>
                <c:pt idx="1">
                  <c:v>$500K</c:v>
                </c:pt>
                <c:pt idx="2">
                  <c:v>$1M</c:v>
                </c:pt>
                <c:pt idx="3">
                  <c:v>$2M</c:v>
                </c:pt>
                <c:pt idx="4">
                  <c:v>$3M</c:v>
                </c:pt>
                <c:pt idx="5">
                  <c:v>$4M</c:v>
                </c:pt>
                <c:pt idx="6">
                  <c:v>$5M</c:v>
                </c:pt>
                <c:pt idx="7">
                  <c:v>$10M</c:v>
                </c:pt>
                <c:pt idx="8">
                  <c:v>$10M+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0.01</c:v>
                </c:pt>
                <c:pt idx="1">
                  <c:v>9.9502487562189053E-3</c:v>
                </c:pt>
                <c:pt idx="2">
                  <c:v>0.43283582089552231</c:v>
                </c:pt>
                <c:pt idx="3">
                  <c:v>0.21558872305140964</c:v>
                </c:pt>
                <c:pt idx="4">
                  <c:v>3.150912106135987E-2</c:v>
                </c:pt>
                <c:pt idx="5">
                  <c:v>5.8043117744610281E-2</c:v>
                </c:pt>
                <c:pt idx="6">
                  <c:v>0.12603648424543948</c:v>
                </c:pt>
                <c:pt idx="7">
                  <c:v>9.7844112769485903E-2</c:v>
                </c:pt>
                <c:pt idx="8">
                  <c:v>2.6533996683250415E-2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90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15.xml"/><Relationship Id="rId7" Type="http://schemas.openxmlformats.org/officeDocument/2006/relationships/customXml" Target="../../customXml/item13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7.xml"/><Relationship Id="rId6" Type="http://schemas.openxmlformats.org/officeDocument/2006/relationships/customXml" Target="../../customXml/item4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47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8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5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61.xml"/><Relationship Id="rId6" Type="http://schemas.openxmlformats.org/officeDocument/2006/relationships/customXml" Target="../../customXml/item27.xml"/><Relationship Id="rId5" Type="http://schemas.openxmlformats.org/officeDocument/2006/relationships/customXml" Target="../../customXml/item130.xml"/><Relationship Id="rId4" Type="http://schemas.openxmlformats.org/officeDocument/2006/relationships/customXml" Target="../../customXml/item122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2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75.xml"/><Relationship Id="rId7" Type="http://schemas.openxmlformats.org/officeDocument/2006/relationships/customXml" Target="../../customXml/item5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146.xml"/><Relationship Id="rId6" Type="http://schemas.openxmlformats.org/officeDocument/2006/relationships/customXml" Target="../../customXml/item3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91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93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7.xml"/><Relationship Id="rId2" Type="http://schemas.openxmlformats.org/officeDocument/2006/relationships/customXml" Target="../../customXml/item135.xml"/><Relationship Id="rId1" Type="http://schemas.openxmlformats.org/officeDocument/2006/relationships/customXml" Target="../../customXml/item74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27.xml"/><Relationship Id="rId1" Type="http://schemas.openxmlformats.org/officeDocument/2006/relationships/customXml" Target="../../customXml/item14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3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7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79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2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9.xml"/><Relationship Id="rId2" Type="http://schemas.openxmlformats.org/officeDocument/2006/relationships/customXml" Target="../../customXml/item119.xml"/><Relationship Id="rId1" Type="http://schemas.openxmlformats.org/officeDocument/2006/relationships/customXml" Target="../../customXml/item132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12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13.xml"/><Relationship Id="rId6" Type="http://schemas.openxmlformats.org/officeDocument/2006/relationships/customXml" Target="../../customXml/item39.xml"/><Relationship Id="rId5" Type="http://schemas.openxmlformats.org/officeDocument/2006/relationships/customXml" Target="../../customXml/item96.xml"/><Relationship Id="rId4" Type="http://schemas.openxmlformats.org/officeDocument/2006/relationships/customXml" Target="../../customXml/item14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.xml"/><Relationship Id="rId2" Type="http://schemas.openxmlformats.org/officeDocument/2006/relationships/customXml" Target="../../customXml/item102.xml"/><Relationship Id="rId1" Type="http://schemas.openxmlformats.org/officeDocument/2006/relationships/customXml" Target="../../customXml/item5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8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1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3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5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41.xml"/><Relationship Id="rId1" Type="http://schemas.openxmlformats.org/officeDocument/2006/relationships/customXml" Target="../../customXml/item97.xml"/><Relationship Id="rId6" Type="http://schemas.openxmlformats.org/officeDocument/2006/relationships/customXml" Target="../../customXml/item120.xml"/><Relationship Id="rId5" Type="http://schemas.openxmlformats.org/officeDocument/2006/relationships/customXml" Target="../../customXml/item76.xml"/><Relationship Id="rId4" Type="http://schemas.openxmlformats.org/officeDocument/2006/relationships/customXml" Target="../../customXml/item89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5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13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8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5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16.xml"/><Relationship Id="rId4" Type="http://schemas.openxmlformats.org/officeDocument/2006/relationships/customXml" Target="../../customXml/item1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1.xml"/><Relationship Id="rId1" Type="http://schemas.openxmlformats.org/officeDocument/2006/relationships/customXml" Target="../../customXml/item32.xml"/><Relationship Id="rId6" Type="http://schemas.openxmlformats.org/officeDocument/2006/relationships/customXml" Target="../../customXml/item57.xml"/><Relationship Id="rId5" Type="http://schemas.openxmlformats.org/officeDocument/2006/relationships/customXml" Target="../../customXml/item63.xml"/><Relationship Id="rId4" Type="http://schemas.openxmlformats.org/officeDocument/2006/relationships/customXml" Target="../../customXml/item10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0.xml"/><Relationship Id="rId2" Type="http://schemas.openxmlformats.org/officeDocument/2006/relationships/customXml" Target="../../customXml/item142.xml"/><Relationship Id="rId1" Type="http://schemas.openxmlformats.org/officeDocument/2006/relationships/customXml" Target="../../customXml/item13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0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13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8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3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6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7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3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425446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Errors &amp; Omissions for Legal Professionals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792078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Errors &amp; Omissions for Legal Professionals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354866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dirty="0"/>
              <a:t>Errors &amp; Omissions for Legal Professionals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</a:t>
            </a:r>
            <a:r>
              <a:rPr lang="en-US" sz="2400" dirty="0">
                <a:solidFill>
                  <a:schemeClr val="accent1"/>
                </a:solidFill>
              </a:rPr>
              <a:t>FAILURE TO WARN OF LIMITATION PERIOD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A paralegal advised a driver involved in a motor vehicle accident that he may be able to sue the at-fault party. When the driver attempted to do so, he was informed he was out of time. The driver instituted a lawsuit against the paralegal for failing to warn him of the limitation period.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578</TotalTime>
  <Words>246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LIMIT PROFILE</vt:lpstr>
      <vt:lpstr>CLAIM EXAMPLE : FAILURE TO WARN OF LIMITATION PERIOD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17</cp:revision>
  <dcterms:created xsi:type="dcterms:W3CDTF">2024-11-22T17:30:20Z</dcterms:created>
  <dcterms:modified xsi:type="dcterms:W3CDTF">2025-01-02T00:37:51Z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