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6"/>
  </p:notesMasterIdLst>
  <p:handoutMasterIdLst>
    <p:handoutMasterId r:id="rId157"/>
  </p:handoutMasterIdLst>
  <p:sldIdLst>
    <p:sldId id="256" r:id="rId151"/>
    <p:sldId id="266" r:id="rId152"/>
    <p:sldId id="269" r:id="rId153"/>
    <p:sldId id="264" r:id="rId154"/>
    <p:sldId id="272" r:id="rId155"/>
  </p:sldIdLst>
  <p:sldSz cx="12192000" cy="6858000"/>
  <p:notesSz cx="6858000" cy="9144000"/>
  <p:custDataLst>
    <p:custData r:id="rId143"/>
    <p:tags r:id="rId158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ommentAuthors" Target="commentAuthor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presProps" Target="pres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notesMaster" Target="notesMasters/notes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tags" Target="tags/tag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19262.910344827586</c:v>
                </c:pt>
                <c:pt idx="1">
                  <c:v>59629.922807017545</c:v>
                </c:pt>
                <c:pt idx="2">
                  <c:v>32563.024277456647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0.83662714097496704</c:v>
                </c:pt>
                <c:pt idx="1">
                  <c:v>0.16337285902503293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Sheet1!$A$2:$A$9</c:f>
              <c:strCache>
                <c:ptCount val="8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$4M</c:v>
                </c:pt>
                <c:pt idx="5">
                  <c:v>$5M</c:v>
                </c:pt>
                <c:pt idx="6">
                  <c:v>$10M</c:v>
                </c:pt>
                <c:pt idx="7">
                  <c:v>$10M+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0.01</c:v>
                </c:pt>
                <c:pt idx="1">
                  <c:v>0.27959697732997479</c:v>
                </c:pt>
                <c:pt idx="2">
                  <c:v>0.42506297229219142</c:v>
                </c:pt>
                <c:pt idx="3">
                  <c:v>2.5818639798488661E-2</c:v>
                </c:pt>
                <c:pt idx="4">
                  <c:v>0.01</c:v>
                </c:pt>
                <c:pt idx="5">
                  <c:v>0.22355163727959698</c:v>
                </c:pt>
                <c:pt idx="6">
                  <c:v>7.556675062972292E-3</c:v>
                </c:pt>
                <c:pt idx="7">
                  <c:v>3.0226700251889168E-2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01/01/2025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15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37.xml"/><Relationship Id="rId7" Type="http://schemas.openxmlformats.org/officeDocument/2006/relationships/customXml" Target="../../customXml/item148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44.xml"/><Relationship Id="rId6" Type="http://schemas.openxmlformats.org/officeDocument/2006/relationships/customXml" Target="../../customXml/item13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86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3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79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40.xml"/><Relationship Id="rId6" Type="http://schemas.openxmlformats.org/officeDocument/2006/relationships/customXml" Target="../../customXml/item111.xml"/><Relationship Id="rId5" Type="http://schemas.openxmlformats.org/officeDocument/2006/relationships/customXml" Target="../../customXml/item141.xml"/><Relationship Id="rId4" Type="http://schemas.openxmlformats.org/officeDocument/2006/relationships/customXml" Target="../../customXml/item83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3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32.xml"/><Relationship Id="rId7" Type="http://schemas.openxmlformats.org/officeDocument/2006/relationships/customXml" Target="../../customXml/item131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70.xml"/><Relationship Id="rId1" Type="http://schemas.openxmlformats.org/officeDocument/2006/relationships/customXml" Target="../../customXml/item62.xml"/><Relationship Id="rId6" Type="http://schemas.openxmlformats.org/officeDocument/2006/relationships/customXml" Target="../../customXml/item7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8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53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9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14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12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4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1.xml"/><Relationship Id="rId2" Type="http://schemas.openxmlformats.org/officeDocument/2006/relationships/customXml" Target="../../customXml/item94.xml"/><Relationship Id="rId1" Type="http://schemas.openxmlformats.org/officeDocument/2006/relationships/customXml" Target="../../customXml/item101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6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3.xml"/><Relationship Id="rId2" Type="http://schemas.openxmlformats.org/officeDocument/2006/relationships/customXml" Target="../../customXml/item134.xml"/><Relationship Id="rId1" Type="http://schemas.openxmlformats.org/officeDocument/2006/relationships/customXml" Target="../../customXml/item72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3.xml"/><Relationship Id="rId4" Type="http://schemas.openxmlformats.org/officeDocument/2006/relationships/customXml" Target="../../customXml/item2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39.xml"/><Relationship Id="rId1" Type="http://schemas.openxmlformats.org/officeDocument/2006/relationships/customXml" Target="../../customXml/item16.xml"/><Relationship Id="rId6" Type="http://schemas.openxmlformats.org/officeDocument/2006/relationships/customXml" Target="../../customXml/item10.xml"/><Relationship Id="rId5" Type="http://schemas.openxmlformats.org/officeDocument/2006/relationships/customXml" Target="../../customXml/item81.xml"/><Relationship Id="rId4" Type="http://schemas.openxmlformats.org/officeDocument/2006/relationships/customXml" Target="../../customXml/item9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5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4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3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6.xml"/><Relationship Id="rId2" Type="http://schemas.openxmlformats.org/officeDocument/2006/relationships/customXml" Target="../../customXml/item127.xml"/><Relationship Id="rId1" Type="http://schemas.openxmlformats.org/officeDocument/2006/relationships/customXml" Target="../../customXml/item18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3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117.xml"/><Relationship Id="rId6" Type="http://schemas.openxmlformats.org/officeDocument/2006/relationships/customXml" Target="../../customXml/item22.xml"/><Relationship Id="rId5" Type="http://schemas.openxmlformats.org/officeDocument/2006/relationships/customXml" Target="../../customXml/item142.xml"/><Relationship Id="rId4" Type="http://schemas.openxmlformats.org/officeDocument/2006/relationships/customXml" Target="../../customXml/item88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10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5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97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6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9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126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55.xml"/><Relationship Id="rId4" Type="http://schemas.openxmlformats.org/officeDocument/2006/relationships/customXml" Target="../../customXml/item9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82.xml"/><Relationship Id="rId1" Type="http://schemas.openxmlformats.org/officeDocument/2006/relationships/customXml" Target="../../customXml/item106.xml"/><Relationship Id="rId6" Type="http://schemas.openxmlformats.org/officeDocument/2006/relationships/customXml" Target="../../customXml/item73.xml"/><Relationship Id="rId5" Type="http://schemas.openxmlformats.org/officeDocument/2006/relationships/customXml" Target="../../customXml/item95.xml"/><Relationship Id="rId4" Type="http://schemas.openxmlformats.org/officeDocument/2006/relationships/customXml" Target="../../customXml/item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9.xml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9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4.xml"/><Relationship Id="rId2" Type="http://schemas.openxmlformats.org/officeDocument/2006/relationships/customXml" Target="../../customXml/item146.xml"/><Relationship Id="rId1" Type="http://schemas.openxmlformats.org/officeDocument/2006/relationships/customXml" Target="../../customXml/item5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3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6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19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4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210841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Errors &amp; Omissions for Health Professionals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24713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Errors &amp; Omissions for Health Professionals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698417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US" dirty="0"/>
              <a:t>Errors &amp; Omissions for Health Professionals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SONOGRAPHER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A patient alleged that a sonographer had been negligent when performing a routine ultrasound during her pregnancy. More specifically, the patient alleged that the sonographer failed to detect a rare heart condition in the fetus. The sonographer, as well as the hospital and treating radiologist were all sued.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4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2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3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5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7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827</TotalTime>
  <Words>237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LIMIT PROFILE</vt:lpstr>
      <vt:lpstr>CLAIM EXAMPLE : SONOGRAPHER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18</cp:revision>
  <dcterms:created xsi:type="dcterms:W3CDTF">2024-11-22T17:30:20Z</dcterms:created>
  <dcterms:modified xsi:type="dcterms:W3CDTF">2025-01-02T00:35:21Z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