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49"/>
    <p:sldMasterId id="2147483731" r:id="rId150"/>
  </p:sldMasterIdLst>
  <p:notesMasterIdLst>
    <p:notesMasterId r:id="rId157"/>
  </p:notesMasterIdLst>
  <p:handoutMasterIdLst>
    <p:handoutMasterId r:id="rId158"/>
  </p:handoutMasterIdLst>
  <p:sldIdLst>
    <p:sldId id="256" r:id="rId151"/>
    <p:sldId id="266" r:id="rId152"/>
    <p:sldId id="269" r:id="rId153"/>
    <p:sldId id="264" r:id="rId154"/>
    <p:sldId id="272" r:id="rId155"/>
    <p:sldId id="273" r:id="rId156"/>
  </p:sldIdLst>
  <p:sldSz cx="12192000" cy="6858000"/>
  <p:notesSz cx="6858000" cy="9144000"/>
  <p:custDataLst>
    <p:custData r:id="rId119"/>
    <p:tags r:id="rId159"/>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6327"/>
  </p:normalViewPr>
  <p:slideViewPr>
    <p:cSldViewPr snapToGrid="0" snapToObjects="1">
      <p:cViewPr varScale="1">
        <p:scale>
          <a:sx n="106" d="100"/>
          <a:sy n="106" d="100"/>
        </p:scale>
        <p:origin x="672" y="11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tags" Target="tags/tag1.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slideMaster" Target="slideMasters/slideMaster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ommentAuthors" Target="commentAuthors.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slideMaster" Target="slideMasters/slideMaster2.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slide" Target="slides/slide1.xml"/><Relationship Id="rId156" Type="http://schemas.openxmlformats.org/officeDocument/2006/relationships/slide" Target="slides/slide6.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notesMaster" Target="notesMasters/notesMaster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handoutMaster" Target="handoutMasters/handout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slide" Target="slides/slide4.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931-4CC0-B301-A1D6D6D9F963}"/>
              </c:ext>
            </c:extLst>
          </c:dPt>
          <c:cat>
            <c:strRef>
              <c:f>Sheet1!$A$2:$A$4</c:f>
              <c:strCache>
                <c:ptCount val="3"/>
                <c:pt idx="0">
                  <c:v>Claims With Defence 
Costs Only</c:v>
                </c:pt>
                <c:pt idx="1">
                  <c:v>Claims With 
Indemnity Paid</c:v>
                </c:pt>
                <c:pt idx="2">
                  <c:v>Blended for
all Claims</c:v>
                </c:pt>
              </c:strCache>
            </c:strRef>
          </c:cat>
          <c:val>
            <c:numRef>
              <c:f>Sheet1!$B$2:$B$4</c:f>
              <c:numCache>
                <c:formatCode>0</c:formatCode>
                <c:ptCount val="3"/>
                <c:pt idx="0">
                  <c:v>24001.435294117648</c:v>
                </c:pt>
                <c:pt idx="1">
                  <c:v>39853.672727272729</c:v>
                </c:pt>
                <c:pt idx="2">
                  <c:v>29180.879207920792</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dLbls>
        <c:gapWidth val="100"/>
        <c:axId val="1338469632"/>
        <c:axId val="1338469152"/>
      </c:barChart>
      <c:catAx>
        <c:axId val="1338469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latin typeface="DIN OT" panose="020B0504020201010104" pitchFamily="34" charset="0"/>
                  </a:rPr>
                  <a:t>Canadian Dollars </a:t>
                </a:r>
                <a:r>
                  <a:rPr lang="en-CA" dirty="0"/>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384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0515319248462"/>
          <c:y val="4.0625385886992368E-2"/>
          <c:w val="0.35627277283408887"/>
          <c:h val="0.79640542532215353"/>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31-4CC0-B301-A1D6D6D9F96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Defence Costs Only</c:v>
                </c:pt>
                <c:pt idx="1">
                  <c:v>Indemnity Including Defence Costs</c:v>
                </c:pt>
              </c:strCache>
            </c:strRef>
          </c:cat>
          <c:val>
            <c:numRef>
              <c:f>Sheet1!$B$2:$B$3</c:f>
              <c:numCache>
                <c:formatCode>0%</c:formatCode>
                <c:ptCount val="2"/>
                <c:pt idx="0">
                  <c:v>0.61608775137111516</c:v>
                </c:pt>
                <c:pt idx="1">
                  <c:v>0.38391224862888484</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009-40CA-873F-7137053DC23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009-40CA-873F-7137053DC23F}"/>
              </c:ext>
            </c:extLst>
          </c:dPt>
          <c:cat>
            <c:strRef>
              <c:f>Sheet1!$A$2:$A$9</c:f>
              <c:strCache>
                <c:ptCount val="8"/>
                <c:pt idx="0">
                  <c:v>$500K</c:v>
                </c:pt>
                <c:pt idx="1">
                  <c:v>$1M</c:v>
                </c:pt>
                <c:pt idx="2">
                  <c:v>$2M</c:v>
                </c:pt>
                <c:pt idx="3">
                  <c:v>$3M</c:v>
                </c:pt>
                <c:pt idx="4">
                  <c:v>$4M</c:v>
                </c:pt>
                <c:pt idx="5">
                  <c:v>$5M</c:v>
                </c:pt>
                <c:pt idx="6">
                  <c:v>$10M</c:v>
                </c:pt>
                <c:pt idx="7">
                  <c:v>$10M+</c:v>
                </c:pt>
              </c:strCache>
            </c:strRef>
          </c:cat>
          <c:val>
            <c:numRef>
              <c:f>Sheet1!$B$2:$B$9</c:f>
              <c:numCache>
                <c:formatCode>0%</c:formatCode>
                <c:ptCount val="8"/>
                <c:pt idx="0">
                  <c:v>3.4934497816593885E-2</c:v>
                </c:pt>
                <c:pt idx="1">
                  <c:v>0.49781659388646288</c:v>
                </c:pt>
                <c:pt idx="2">
                  <c:v>0.26200873362445415</c:v>
                </c:pt>
                <c:pt idx="3">
                  <c:v>3.9301310043668124E-2</c:v>
                </c:pt>
                <c:pt idx="4">
                  <c:v>0.01</c:v>
                </c:pt>
                <c:pt idx="5">
                  <c:v>0.10262008733624456</c:v>
                </c:pt>
                <c:pt idx="6">
                  <c:v>1.7467248908296942E-2</c:v>
                </c:pt>
                <c:pt idx="7">
                  <c:v>4.148471615720524E-2</c:v>
                </c:pt>
              </c:numCache>
            </c:numRef>
          </c:val>
          <c:extLst>
            <c:ext xmlns:c16="http://schemas.microsoft.com/office/drawing/2014/chart" uri="{C3380CC4-5D6E-409C-BE32-E72D297353CC}">
              <c16:uniqueId val="{00000004-6009-40CA-873F-7137053DC23F}"/>
            </c:ext>
          </c:extLst>
        </c:ser>
        <c:dLbls>
          <c:showLegendKey val="0"/>
          <c:showVal val="0"/>
          <c:showCatName val="0"/>
          <c:showSerName val="0"/>
          <c:showPercent val="0"/>
          <c:showBubbleSize val="0"/>
        </c:dLbls>
        <c:gapWidth val="300"/>
        <c:axId val="1338469632"/>
        <c:axId val="1338469152"/>
      </c:barChart>
      <c:catAx>
        <c:axId val="13384696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r>
                  <a:rPr lang="en-CA"/>
                  <a:t>Limits in Millions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DIN OT" panose="020B05040202010101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05/02/2025</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05/02/2025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customXml" Target="../../customXml/item70.xml"/><Relationship Id="rId13" Type="http://schemas.openxmlformats.org/officeDocument/2006/relationships/image" Target="../media/image6.png"/><Relationship Id="rId3" Type="http://schemas.openxmlformats.org/officeDocument/2006/relationships/customXml" Target="../../customXml/item130.xml"/><Relationship Id="rId7" Type="http://schemas.openxmlformats.org/officeDocument/2006/relationships/customXml" Target="../../customXml/item120.xml"/><Relationship Id="rId12" Type="http://schemas.openxmlformats.org/officeDocument/2006/relationships/image" Target="../media/image5.png"/><Relationship Id="rId2" Type="http://schemas.openxmlformats.org/officeDocument/2006/relationships/customXml" Target="../../customXml/item2.xml"/><Relationship Id="rId1" Type="http://schemas.openxmlformats.org/officeDocument/2006/relationships/customXml" Target="../../customXml/item135.xml"/><Relationship Id="rId6" Type="http://schemas.openxmlformats.org/officeDocument/2006/relationships/customXml" Target="../../customXml/item148.xml"/><Relationship Id="rId11" Type="http://schemas.openxmlformats.org/officeDocument/2006/relationships/image" Target="../media/image4.png"/><Relationship Id="rId5" Type="http://schemas.openxmlformats.org/officeDocument/2006/relationships/customXml" Target="../../customXml/item42.xml"/><Relationship Id="rId10" Type="http://schemas.openxmlformats.org/officeDocument/2006/relationships/image" Target="../media/image3.png"/><Relationship Id="rId4" Type="http://schemas.openxmlformats.org/officeDocument/2006/relationships/customXml" Target="../../customXml/item7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132.xml"/><Relationship Id="rId7" Type="http://schemas.openxmlformats.org/officeDocument/2006/relationships/slideMaster" Target="../slideMasters/slideMaster1.xml"/><Relationship Id="rId2" Type="http://schemas.openxmlformats.org/officeDocument/2006/relationships/customXml" Target="../../customXml/item59.xml"/><Relationship Id="rId1" Type="http://schemas.openxmlformats.org/officeDocument/2006/relationships/customXml" Target="../../customXml/item65.xml"/><Relationship Id="rId6" Type="http://schemas.openxmlformats.org/officeDocument/2006/relationships/customXml" Target="../../customXml/item103.xml"/><Relationship Id="rId5" Type="http://schemas.openxmlformats.org/officeDocument/2006/relationships/customXml" Target="../../customXml/item57.xml"/><Relationship Id="rId4" Type="http://schemas.openxmlformats.org/officeDocument/2006/relationships/customXml" Target="../../customXml/item101.xml"/><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customXml" Target="../../customXml/item134.xml"/><Relationship Id="rId13" Type="http://schemas.openxmlformats.org/officeDocument/2006/relationships/image" Target="../media/image6.png"/><Relationship Id="rId3" Type="http://schemas.openxmlformats.org/officeDocument/2006/relationships/customXml" Target="../../customXml/item104.xml"/><Relationship Id="rId7" Type="http://schemas.openxmlformats.org/officeDocument/2006/relationships/customXml" Target="../../customXml/item71.xml"/><Relationship Id="rId12" Type="http://schemas.openxmlformats.org/officeDocument/2006/relationships/image" Target="../media/image5.png"/><Relationship Id="rId2" Type="http://schemas.openxmlformats.org/officeDocument/2006/relationships/customXml" Target="../../customXml/item25.xml"/><Relationship Id="rId1" Type="http://schemas.openxmlformats.org/officeDocument/2006/relationships/customXml" Target="../../customXml/item100.xml"/><Relationship Id="rId6" Type="http://schemas.openxmlformats.org/officeDocument/2006/relationships/customXml" Target="../../customXml/item114.xml"/><Relationship Id="rId11" Type="http://schemas.openxmlformats.org/officeDocument/2006/relationships/image" Target="../media/image4.png"/><Relationship Id="rId5" Type="http://schemas.openxmlformats.org/officeDocument/2006/relationships/customXml" Target="../../customXml/item85.xml"/><Relationship Id="rId10" Type="http://schemas.openxmlformats.org/officeDocument/2006/relationships/image" Target="../media/image7.png"/><Relationship Id="rId4" Type="http://schemas.openxmlformats.org/officeDocument/2006/relationships/customXml" Target="../../customXml/item4.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customXml" Target="../../customXml/item116.xml"/><Relationship Id="rId2" Type="http://schemas.openxmlformats.org/officeDocument/2006/relationships/customXml" Target="../../customXml/item45.xml"/><Relationship Id="rId1" Type="http://schemas.openxmlformats.org/officeDocument/2006/relationships/customXml" Target="../../customXml/item36.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60.xml"/><Relationship Id="rId1" Type="http://schemas.openxmlformats.org/officeDocument/2006/relationships/customXml" Target="../../customXml/item5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38.xml"/></Relationships>
</file>

<file path=ppt/slideLayouts/_rels/slideLayout15.xml.rels><?xml version="1.0" encoding="UTF-8" standalone="yes"?>
<Relationships xmlns="http://schemas.openxmlformats.org/package/2006/relationships"><Relationship Id="rId3" Type="http://schemas.openxmlformats.org/officeDocument/2006/relationships/customXml" Target="../../customXml/item99.xml"/><Relationship Id="rId2" Type="http://schemas.openxmlformats.org/officeDocument/2006/relationships/customXml" Target="../../customXml/item115.xml"/><Relationship Id="rId1" Type="http://schemas.openxmlformats.org/officeDocument/2006/relationships/customXml" Target="../../customXml/item117.xml"/><Relationship Id="rId5" Type="http://schemas.openxmlformats.org/officeDocument/2006/relationships/slideMaster" Target="../slideMasters/slideMaster2.xml"/><Relationship Id="rId4" Type="http://schemas.openxmlformats.org/officeDocument/2006/relationships/customXml" Target="../../customXml/item146.xml"/></Relationships>
</file>

<file path=ppt/slideLayouts/_rels/slideLayout16.xml.rels><?xml version="1.0" encoding="UTF-8" standalone="yes"?>
<Relationships xmlns="http://schemas.openxmlformats.org/package/2006/relationships"><Relationship Id="rId3" Type="http://schemas.openxmlformats.org/officeDocument/2006/relationships/customXml" Target="../../customXml/item17.xml"/><Relationship Id="rId2" Type="http://schemas.openxmlformats.org/officeDocument/2006/relationships/customXml" Target="../../customXml/item141.xml"/><Relationship Id="rId1" Type="http://schemas.openxmlformats.org/officeDocument/2006/relationships/customXml" Target="../../customXml/item87.xml"/><Relationship Id="rId6" Type="http://schemas.openxmlformats.org/officeDocument/2006/relationships/slideMaster" Target="../slideMasters/slideMaster2.xml"/><Relationship Id="rId5" Type="http://schemas.openxmlformats.org/officeDocument/2006/relationships/customXml" Target="../../customXml/item92.xml"/><Relationship Id="rId4" Type="http://schemas.openxmlformats.org/officeDocument/2006/relationships/customXml" Target="../../customXml/item33.xml"/></Relationships>
</file>

<file path=ppt/slideLayouts/_rels/slideLayout17.xml.rels><?xml version="1.0" encoding="UTF-8" standalone="yes"?>
<Relationships xmlns="http://schemas.openxmlformats.org/package/2006/relationships"><Relationship Id="rId3" Type="http://schemas.openxmlformats.org/officeDocument/2006/relationships/customXml" Target="../../customXml/item142.xml"/><Relationship Id="rId7" Type="http://schemas.openxmlformats.org/officeDocument/2006/relationships/slideMaster" Target="../slideMasters/slideMaster2.xml"/><Relationship Id="rId2" Type="http://schemas.openxmlformats.org/officeDocument/2006/relationships/customXml" Target="../../customXml/item13.xml"/><Relationship Id="rId1" Type="http://schemas.openxmlformats.org/officeDocument/2006/relationships/customXml" Target="../../customXml/item129.xml"/><Relationship Id="rId6" Type="http://schemas.openxmlformats.org/officeDocument/2006/relationships/customXml" Target="../../customXml/item110.xml"/><Relationship Id="rId5" Type="http://schemas.openxmlformats.org/officeDocument/2006/relationships/customXml" Target="../../customXml/item41.xml"/><Relationship Id="rId4" Type="http://schemas.openxmlformats.org/officeDocument/2006/relationships/customXml" Target="../../customXml/item61.xml"/></Relationships>
</file>

<file path=ppt/slideLayouts/_rels/slideLayout18.xml.rels><?xml version="1.0" encoding="UTF-8" standalone="yes"?>
<Relationships xmlns="http://schemas.openxmlformats.org/package/2006/relationships"><Relationship Id="rId3" Type="http://schemas.openxmlformats.org/officeDocument/2006/relationships/customXml" Target="../../customXml/item105.xml"/><Relationship Id="rId2" Type="http://schemas.openxmlformats.org/officeDocument/2006/relationships/customXml" Target="../../customXml/item21.xml"/><Relationship Id="rId1" Type="http://schemas.openxmlformats.org/officeDocument/2006/relationships/customXml" Target="../../customXml/item86.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customXml" Target="../../customXml/item5.xml"/><Relationship Id="rId2" Type="http://schemas.openxmlformats.org/officeDocument/2006/relationships/customXml" Target="../../customXml/item40.xml"/><Relationship Id="rId1" Type="http://schemas.openxmlformats.org/officeDocument/2006/relationships/customXml" Target="../../customXml/item3.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79.xml"/><Relationship Id="rId2" Type="http://schemas.openxmlformats.org/officeDocument/2006/relationships/customXml" Target="../../customXml/item109.xml"/><Relationship Id="rId1" Type="http://schemas.openxmlformats.org/officeDocument/2006/relationships/customXml" Target="../../customXml/item46.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111.xml"/><Relationship Id="rId7" Type="http://schemas.openxmlformats.org/officeDocument/2006/relationships/slideMaster" Target="../slideMasters/slideMaster2.xml"/><Relationship Id="rId2" Type="http://schemas.openxmlformats.org/officeDocument/2006/relationships/customXml" Target="../../customXml/item77.xml"/><Relationship Id="rId1" Type="http://schemas.openxmlformats.org/officeDocument/2006/relationships/customXml" Target="../../customXml/item143.xml"/><Relationship Id="rId6" Type="http://schemas.openxmlformats.org/officeDocument/2006/relationships/customXml" Target="../../customXml/item9.xml"/><Relationship Id="rId5" Type="http://schemas.openxmlformats.org/officeDocument/2006/relationships/customXml" Target="../../customXml/item91.xml"/><Relationship Id="rId4" Type="http://schemas.openxmlformats.org/officeDocument/2006/relationships/customXml" Target="../../customXml/item102.xml"/><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24.xml"/><Relationship Id="rId1" Type="http://schemas.openxmlformats.org/officeDocument/2006/relationships/customXml" Target="../../customXml/item8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90.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82.xml"/><Relationship Id="rId2" Type="http://schemas.openxmlformats.org/officeDocument/2006/relationships/customXml" Target="../../customXml/item123.xml"/><Relationship Id="rId1" Type="http://schemas.openxmlformats.org/officeDocument/2006/relationships/customXml" Target="../../customXml/item53.xml"/><Relationship Id="rId5" Type="http://schemas.openxmlformats.org/officeDocument/2006/relationships/slideMaster" Target="../slideMasters/slideMaster1.xml"/><Relationship Id="rId4" Type="http://schemas.openxmlformats.org/officeDocument/2006/relationships/customXml" Target="../../customXml/item125.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48.xml"/><Relationship Id="rId2" Type="http://schemas.openxmlformats.org/officeDocument/2006/relationships/customXml" Target="../../customXml/item66.xml"/><Relationship Id="rId1" Type="http://schemas.openxmlformats.org/officeDocument/2006/relationships/customXml" Target="../../customXml/item83.xml"/><Relationship Id="rId6" Type="http://schemas.openxmlformats.org/officeDocument/2006/relationships/slideMaster" Target="../slideMasters/slideMaster1.xml"/><Relationship Id="rId5" Type="http://schemas.openxmlformats.org/officeDocument/2006/relationships/customXml" Target="../../customXml/item51.xml"/><Relationship Id="rId4" Type="http://schemas.openxmlformats.org/officeDocument/2006/relationships/customXml" Target="../../customXml/item28.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7.xml"/><Relationship Id="rId7" Type="http://schemas.openxmlformats.org/officeDocument/2006/relationships/slideMaster" Target="../slideMasters/slideMaster1.xml"/><Relationship Id="rId2" Type="http://schemas.openxmlformats.org/officeDocument/2006/relationships/customXml" Target="../../customXml/item74.xml"/><Relationship Id="rId1" Type="http://schemas.openxmlformats.org/officeDocument/2006/relationships/customXml" Target="../../customXml/item108.xml"/><Relationship Id="rId6" Type="http://schemas.openxmlformats.org/officeDocument/2006/relationships/customXml" Target="../../customXml/item113.xml"/><Relationship Id="rId5" Type="http://schemas.openxmlformats.org/officeDocument/2006/relationships/customXml" Target="../../customXml/item8.xml"/><Relationship Id="rId4" Type="http://schemas.openxmlformats.org/officeDocument/2006/relationships/customXml" Target="../../customXml/item138.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35.xml"/><Relationship Id="rId2" Type="http://schemas.openxmlformats.org/officeDocument/2006/relationships/customXml" Target="../../customXml/item131.xml"/><Relationship Id="rId1" Type="http://schemas.openxmlformats.org/officeDocument/2006/relationships/customXml" Target="../../customXml/item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11.xml"/><Relationship Id="rId2" Type="http://schemas.openxmlformats.org/officeDocument/2006/relationships/customXml" Target="../../customXml/item58.xml"/><Relationship Id="rId1" Type="http://schemas.openxmlformats.org/officeDocument/2006/relationships/customXml" Target="../../customXml/item107.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10"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C076E3DC-45A0-852C-FEA3-D912B9E39ABD}"/>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7" name="CoverMainLogo_WHITE" descr="The Victor company logo.">
            <a:extLst>
              <a:ext uri="{FF2B5EF4-FFF2-40B4-BE49-F238E27FC236}">
                <a16:creationId xmlns:a16="http://schemas.microsoft.com/office/drawing/2014/main" id="{5FCAB29E-6BE6-94A8-3E0D-33FA71E74AE1}"/>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1" name="CoverMainLogo_COLOUR" descr="The Victor company logo." hidden="1">
            <a:extLst>
              <a:ext uri="{FF2B5EF4-FFF2-40B4-BE49-F238E27FC236}">
                <a16:creationId xmlns:a16="http://schemas.microsoft.com/office/drawing/2014/main" id="{76F6C190-3370-9533-DC99-BD3AF5095A63}"/>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\\Mgd.mrshmc.com\ca_data\Groups\OTT\DEP\shared\bus_unit\ACT\Private\ENCON\2024\Esteem stats package\Working files 2024\Risk Analysis Charts_Sample slide with chart_2024-Nov Template.pptx</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641964B9-8058-D3AC-A778-A4CD14C09CA6}"/>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2D6E6EAC-0842-3603-BDCB-C07638D8F022}"/>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7"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79072D9B-490A-D0A5-876F-BE78E224F96B}"/>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11" name="CoverMainLogo_WHITE" descr="The Victor company logo.">
            <a:extLst>
              <a:ext uri="{FF2B5EF4-FFF2-40B4-BE49-F238E27FC236}">
                <a16:creationId xmlns:a16="http://schemas.microsoft.com/office/drawing/2014/main" id="{FBC2BB0F-5434-EBC7-9D19-F1BB8FD896ED}"/>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3" name="CoverMainLogo_COLOUR" descr="The Victor company logo." hidden="1">
            <a:extLst>
              <a:ext uri="{FF2B5EF4-FFF2-40B4-BE49-F238E27FC236}">
                <a16:creationId xmlns:a16="http://schemas.microsoft.com/office/drawing/2014/main" id="{9A59BCBC-49D8-2122-D21B-458761CBBAA1}"/>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12143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89615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228989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547744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90121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953140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83064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112783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71489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lvl1pPr>
              <a:defRPr>
                <a:latin typeface="DIN OT" panose="020B0504020201010104" pitchFamily="34" charset="0"/>
              </a:defRPr>
            </a:lvl1pPr>
          </a:lstStyle>
          <a:p>
            <a:pP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7600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{FileRef}</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BC511C5E-8748-CE76-20C6-75358039890B}"/>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5059B41F-DC85-C17F-269C-0E8698D4D777}"/>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0619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44.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145.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9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37.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customXml" Target="../../customXml/item122.xml"/><Relationship Id="rId1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customXml" Target="../../customXml/item93.xml"/><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customXml" Target="../../customXml/item6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customXml" Target="../../customXml/item30.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customXml" Target="../../customXml/item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dirty="0"/>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dirty="0"/>
              <a:t>Click to add text</a:t>
            </a:r>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GB" dirty="0"/>
          </a:p>
        </p:txBody>
      </p:sp>
      <p:pic>
        <p:nvPicPr>
          <p:cNvPr id="7" name="ContentLogo_WHITE" descr="The Victor company logo." hidden="1">
            <a:extLst>
              <a:ext uri="{FF2B5EF4-FFF2-40B4-BE49-F238E27FC236}">
                <a16:creationId xmlns:a16="http://schemas.microsoft.com/office/drawing/2014/main" id="{D8AFB002-CAA1-AF63-638B-3C862E64DB12}"/>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3CE41E79-2632-91F5-F193-1F230E9689FC}"/>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DIN OT" panose="020B0504020201010104" pitchFamily="34" charset="0"/>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DIN OT" panose="020B0504020201010104" pitchFamily="34" charset="0"/>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GB" dirty="0"/>
          </a:p>
        </p:txBody>
      </p:sp>
      <p:pic>
        <p:nvPicPr>
          <p:cNvPr id="7" name="ContentLogo_WHITE" descr="The Victor company logo." hidden="1">
            <a:extLst>
              <a:ext uri="{FF2B5EF4-FFF2-40B4-BE49-F238E27FC236}">
                <a16:creationId xmlns:a16="http://schemas.microsoft.com/office/drawing/2014/main" id="{2D0BDE10-FEF9-A117-1C68-1E366390B8E5}"/>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1E5CE8A6-F4AA-E8BE-8862-50D2AB7A353E}"/>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401566208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16.xml"/><Relationship Id="rId1" Type="http://schemas.openxmlformats.org/officeDocument/2006/relationships/customXml" Target="../../customXml/item15.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49961" y="1907921"/>
            <a:ext cx="10397004" cy="1011448"/>
          </a:xfrm>
        </p:spPr>
        <p:txBody>
          <a:bodyPr/>
          <a:lstStyle/>
          <a:p>
            <a:r>
              <a:rPr lang="en-CA" dirty="0">
                <a:latin typeface="DIN OT" panose="020B0504020201010104" pitchFamily="34" charset="0"/>
              </a:rPr>
              <a:t>Risk Analysis Charts</a:t>
            </a:r>
          </a:p>
        </p:txBody>
      </p:sp>
      <p:sp>
        <p:nvSpPr>
          <p:cNvPr id="5" name="ClientLogo" hidden="1"/>
          <p:cNvSpPr/>
          <p:nvPr>
            <p:custDataLst>
              <p:custData r:id="rId2"/>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FFFFFF"/>
                </a:solidFill>
                <a:effectLst/>
                <a:uLnTx/>
                <a:uFillTx/>
                <a:latin typeface="Arial" panose="020B0604020202020204"/>
                <a:ea typeface="+mn-ea"/>
                <a:cs typeface="+mn-cs"/>
              </a:rPr>
              <a:t>Placeholder for optional client logo</a:t>
            </a:r>
            <a:endParaRPr kumimoji="0" lang="en-CA"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481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a:xfrm>
            <a:off x="485776" y="369725"/>
            <a:ext cx="11223623" cy="450272"/>
          </a:xfrm>
        </p:spPr>
        <p:txBody>
          <a:bodyPr/>
          <a:lstStyle/>
          <a:p>
            <a:r>
              <a:rPr lang="en-CA" sz="2400" dirty="0">
                <a:solidFill>
                  <a:schemeClr val="accent1"/>
                </a:solidFill>
                <a:latin typeface="DIN OT" panose="020B0504020201010104" pitchFamily="34" charset="0"/>
              </a:rPr>
              <a:t>AVERAGE DEFENCE COST PER CLAIM</a:t>
            </a: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367450375"/>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r">
              <a:spcAft>
                <a:spcPts val="600"/>
              </a:spcAft>
              <a:buFont typeface="Arial" panose="020B0604020202020204" pitchFamily="34" charset="0"/>
              <a:buNone/>
            </a:pPr>
            <a:r>
              <a:rPr lang="en-US" dirty="0"/>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en-CA" dirty="0">
                <a:latin typeface="DIN OT" panose="020B0504020201010104" pitchFamily="34" charset="0"/>
              </a:rPr>
              <a:t>Errors &amp; Omissions for Financial Professionals</a:t>
            </a:r>
          </a:p>
        </p:txBody>
      </p:sp>
      <p:sp>
        <p:nvSpPr>
          <p:cNvPr id="2" name="Slide Number Placeholder 1">
            <a:extLst>
              <a:ext uri="{FF2B5EF4-FFF2-40B4-BE49-F238E27FC236}">
                <a16:creationId xmlns:a16="http://schemas.microsoft.com/office/drawing/2014/main" id="{0BCD7547-359E-D9BD-F97B-926A7F649447}"/>
              </a:ext>
            </a:extLst>
          </p:cNvPr>
          <p:cNvSpPr>
            <a:spLocks noGrp="1"/>
          </p:cNvSpPr>
          <p:nvPr>
            <p:ph type="sldNum" sz="quarter" idx="10"/>
          </p:nvPr>
        </p:nvSpPr>
        <p:spPr/>
        <p:txBody>
          <a:bodyPr/>
          <a:lstStyle/>
          <a:p>
            <a:pPr algn="r"/>
            <a:fld id="{DF66040D-6F20-4F4B-8995-856BEECD84BE}" type="slidenum">
              <a:rPr lang="en-CA" smtClean="0"/>
              <a:pPr algn="r"/>
              <a:t>2</a:t>
            </a:fld>
            <a:endParaRPr lang="en-CA" dirty="0"/>
          </a:p>
        </p:txBody>
      </p:sp>
    </p:spTree>
    <p:extLst>
      <p:ext uri="{BB962C8B-B14F-4D97-AF65-F5344CB8AC3E}">
        <p14:creationId xmlns:p14="http://schemas.microsoft.com/office/powerpoint/2010/main" val="115789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en-CA" sz="2400" dirty="0">
                <a:solidFill>
                  <a:schemeClr val="accent1"/>
                </a:solidFill>
                <a:latin typeface="DIN OT" panose="020B0504020201010104" pitchFamily="34" charset="0"/>
              </a:rPr>
              <a:t>INDEMNITY VS. DEFENCE COSTS</a:t>
            </a: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2623750184"/>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r">
              <a:spcAft>
                <a:spcPts val="600"/>
              </a:spcAft>
              <a:buFont typeface="Arial" panose="020B0604020202020204" pitchFamily="34" charset="0"/>
              <a:buNone/>
            </a:pPr>
            <a:r>
              <a:rPr lang="en-US" dirty="0"/>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en-CA" dirty="0">
                <a:latin typeface="DIN OT" panose="020B0504020201010104" pitchFamily="34" charset="0"/>
              </a:rPr>
              <a:t>Errors &amp; Omissions for Financial Professionals</a:t>
            </a:r>
          </a:p>
        </p:txBody>
      </p:sp>
      <p:sp>
        <p:nvSpPr>
          <p:cNvPr id="2" name="Slide Number Placeholder 1">
            <a:extLst>
              <a:ext uri="{FF2B5EF4-FFF2-40B4-BE49-F238E27FC236}">
                <a16:creationId xmlns:a16="http://schemas.microsoft.com/office/drawing/2014/main" id="{889CF732-B697-80F7-EBD2-3C80ADF2FA22}"/>
              </a:ext>
            </a:extLst>
          </p:cNvPr>
          <p:cNvSpPr>
            <a:spLocks noGrp="1"/>
          </p:cNvSpPr>
          <p:nvPr>
            <p:ph type="sldNum" sz="quarter" idx="10"/>
          </p:nvPr>
        </p:nvSpPr>
        <p:spPr/>
        <p:txBody>
          <a:bodyPr/>
          <a:lstStyle/>
          <a:p>
            <a:pPr algn="r"/>
            <a:fld id="{DF66040D-6F20-4F4B-8995-856BEECD84BE}" type="slidenum">
              <a:rPr lang="en-CA" smtClean="0"/>
              <a:pPr algn="r"/>
              <a:t>3</a:t>
            </a:fld>
            <a:endParaRPr lang="en-CA" dirty="0"/>
          </a:p>
        </p:txBody>
      </p:sp>
    </p:spTree>
    <p:extLst>
      <p:ext uri="{BB962C8B-B14F-4D97-AF65-F5344CB8AC3E}">
        <p14:creationId xmlns:p14="http://schemas.microsoft.com/office/powerpoint/2010/main" val="318276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ED655D3C-831C-385D-126B-EF0049378649}"/>
              </a:ext>
            </a:extLst>
          </p:cNvPr>
          <p:cNvGraphicFramePr>
            <a:graphicFrameLocks noGrp="1"/>
          </p:cNvGraphicFramePr>
          <p:nvPr>
            <p:ph idx="1"/>
            <p:extLst>
              <p:ext uri="{D42A27DB-BD31-4B8C-83A1-F6EECF244321}">
                <p14:modId xmlns:p14="http://schemas.microsoft.com/office/powerpoint/2010/main" val="4120417794"/>
              </p:ext>
            </p:extLst>
          </p:nvPr>
        </p:nvGraphicFramePr>
        <p:xfrm>
          <a:off x="485775" y="1609725"/>
          <a:ext cx="11223625"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9FD6994-4784-14FF-2800-FEBE45D42ECD}"/>
              </a:ext>
            </a:extLst>
          </p:cNvPr>
          <p:cNvSpPr>
            <a:spLocks noGrp="1"/>
          </p:cNvSpPr>
          <p:nvPr>
            <p:ph type="sldNum" sz="quarter" idx="10"/>
          </p:nvPr>
        </p:nvSpPr>
        <p:spPr/>
        <p:txBody>
          <a:bodyPr/>
          <a:lstStyle/>
          <a:p>
            <a:pPr algn="r"/>
            <a:fld id="{DF66040D-6F20-4F4B-8995-856BEECD84BE}" type="slidenum">
              <a:rPr lang="en-CA" smtClean="0"/>
              <a:pPr algn="r"/>
              <a:t>4</a:t>
            </a:fld>
            <a:endParaRPr lang="en-CA" dirty="0"/>
          </a:p>
        </p:txBody>
      </p:sp>
      <p:sp>
        <p:nvSpPr>
          <p:cNvPr id="5" name="Footer Placeholder 4">
            <a:extLst>
              <a:ext uri="{FF2B5EF4-FFF2-40B4-BE49-F238E27FC236}">
                <a16:creationId xmlns:a16="http://schemas.microsoft.com/office/drawing/2014/main" id="{33F1E396-7815-B35C-0FA7-FCF323E5522E}"/>
              </a:ext>
            </a:extLst>
          </p:cNvPr>
          <p:cNvSpPr>
            <a:spLocks noGrp="1"/>
          </p:cNvSpPr>
          <p:nvPr>
            <p:ph type="ftr" sz="quarter" idx="11"/>
          </p:nvPr>
        </p:nvSpPr>
        <p:spPr>
          <a:xfrm>
            <a:off x="2021747" y="6607500"/>
            <a:ext cx="8735053" cy="187583"/>
          </a:xfrm>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10" name="Title 7">
            <a:extLst>
              <a:ext uri="{FF2B5EF4-FFF2-40B4-BE49-F238E27FC236}">
                <a16:creationId xmlns:a16="http://schemas.microsoft.com/office/drawing/2014/main" id="{FAC97785-CD6D-57FC-ACFC-7F181C869132}"/>
              </a:ext>
            </a:extLst>
          </p:cNvPr>
          <p:cNvSpPr>
            <a:spLocks noGrp="1"/>
          </p:cNvSpPr>
          <p:nvPr>
            <p:ph type="title"/>
          </p:nvPr>
        </p:nvSpPr>
        <p:spPr>
          <a:xfrm>
            <a:off x="485776" y="369725"/>
            <a:ext cx="11223623" cy="450272"/>
          </a:xfrm>
        </p:spPr>
        <p:txBody>
          <a:bodyPr/>
          <a:lstStyle/>
          <a:p>
            <a:r>
              <a:rPr lang="en-US" sz="2400" dirty="0">
                <a:solidFill>
                  <a:schemeClr val="accent1"/>
                </a:solidFill>
              </a:rPr>
              <a:t>LIMIT PROFILE</a:t>
            </a:r>
            <a:endParaRPr lang="en-CA" sz="2400" dirty="0">
              <a:solidFill>
                <a:schemeClr val="accent1"/>
              </a:solidFill>
            </a:endParaRPr>
          </a:p>
        </p:txBody>
      </p:sp>
      <p:graphicFrame>
        <p:nvGraphicFramePr>
          <p:cNvPr id="11" name="Content Placeholder 8">
            <a:extLst>
              <a:ext uri="{FF2B5EF4-FFF2-40B4-BE49-F238E27FC236}">
                <a16:creationId xmlns:a16="http://schemas.microsoft.com/office/drawing/2014/main" id="{183EC357-7C6F-FB13-98B2-74B9897B8750}"/>
              </a:ext>
            </a:extLst>
          </p:cNvPr>
          <p:cNvGraphicFramePr>
            <a:graphicFrameLocks/>
          </p:cNvGraphicFramePr>
          <p:nvPr>
            <p:extLst>
              <p:ext uri="{D42A27DB-BD31-4B8C-83A1-F6EECF244321}">
                <p14:modId xmlns:p14="http://schemas.microsoft.com/office/powerpoint/2010/main" val="375813956"/>
              </p:ext>
            </p:extLst>
          </p:nvPr>
        </p:nvGraphicFramePr>
        <p:xfrm>
          <a:off x="598187" y="11268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9">
            <a:extLst>
              <a:ext uri="{FF2B5EF4-FFF2-40B4-BE49-F238E27FC236}">
                <a16:creationId xmlns:a16="http://schemas.microsoft.com/office/drawing/2014/main" id="{E7FC0147-1556-2186-4E9D-D653A3FB6C4E}"/>
              </a:ext>
            </a:extLst>
          </p:cNvPr>
          <p:cNvSpPr>
            <a:spLocks noGrp="1"/>
          </p:cNvSpPr>
          <p:nvPr>
            <p:ph type="body" sz="quarter" idx="12"/>
          </p:nvPr>
        </p:nvSpPr>
        <p:spPr>
          <a:xfrm>
            <a:off x="485776" y="806400"/>
            <a:ext cx="11226800" cy="320400"/>
          </a:xfrm>
        </p:spPr>
        <p:txBody>
          <a:bodyPr/>
          <a:lstStyle/>
          <a:p>
            <a:r>
              <a:rPr lang="en-CA" dirty="0"/>
              <a:t>Errors &amp; Omissions for Financial Professionals</a:t>
            </a:r>
          </a:p>
        </p:txBody>
      </p:sp>
    </p:spTree>
    <p:extLst>
      <p:ext uri="{BB962C8B-B14F-4D97-AF65-F5344CB8AC3E}">
        <p14:creationId xmlns:p14="http://schemas.microsoft.com/office/powerpoint/2010/main" val="254556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AA5EB-0040-A16C-1674-74649CD7FA17}"/>
              </a:ext>
            </a:extLst>
          </p:cNvPr>
          <p:cNvSpPr>
            <a:spLocks noGrp="1"/>
          </p:cNvSpPr>
          <p:nvPr>
            <p:ph type="sldNum" sz="quarter" idx="10"/>
          </p:nvPr>
        </p:nvSpPr>
        <p:spPr/>
        <p:txBody>
          <a:bodyPr/>
          <a:lstStyle/>
          <a:p>
            <a:pPr algn="r"/>
            <a:fld id="{DF66040D-6F20-4F4B-8995-856BEECD84BE}" type="slidenum">
              <a:rPr lang="en-CA" smtClean="0"/>
              <a:pPr algn="r"/>
              <a:t>5</a:t>
            </a:fld>
            <a:endParaRPr lang="en-CA" dirty="0"/>
          </a:p>
        </p:txBody>
      </p:sp>
      <p:sp>
        <p:nvSpPr>
          <p:cNvPr id="8" name="Title 7">
            <a:extLst>
              <a:ext uri="{FF2B5EF4-FFF2-40B4-BE49-F238E27FC236}">
                <a16:creationId xmlns:a16="http://schemas.microsoft.com/office/drawing/2014/main" id="{28EF23F6-A4FB-2431-42BB-96D8AA630056}"/>
              </a:ext>
            </a:extLst>
          </p:cNvPr>
          <p:cNvSpPr>
            <a:spLocks noGrp="1"/>
          </p:cNvSpPr>
          <p:nvPr>
            <p:ph type="title"/>
          </p:nvPr>
        </p:nvSpPr>
        <p:spPr>
          <a:xfrm>
            <a:off x="485776" y="369725"/>
            <a:ext cx="11223623" cy="450272"/>
          </a:xfrm>
        </p:spPr>
        <p:txBody>
          <a:bodyPr/>
          <a:lstStyle/>
          <a:p>
            <a:r>
              <a:rPr lang="en-CA" sz="2400" dirty="0">
                <a:solidFill>
                  <a:schemeClr val="accent1"/>
                </a:solidFill>
              </a:rPr>
              <a:t>CLAIM EXAMPLE : MORTGAGE BROKER</a:t>
            </a:r>
          </a:p>
        </p:txBody>
      </p:sp>
      <p:sp>
        <p:nvSpPr>
          <p:cNvPr id="9" name="Text Placeholder 9">
            <a:extLst>
              <a:ext uri="{FF2B5EF4-FFF2-40B4-BE49-F238E27FC236}">
                <a16:creationId xmlns:a16="http://schemas.microsoft.com/office/drawing/2014/main" id="{E92E9502-7278-E5FD-7E28-CDD99C6AD915}"/>
              </a:ext>
            </a:extLst>
          </p:cNvPr>
          <p:cNvSpPr>
            <a:spLocks noGrp="1"/>
          </p:cNvSpPr>
          <p:nvPr>
            <p:ph type="body" sz="quarter" idx="12"/>
          </p:nvPr>
        </p:nvSpPr>
        <p:spPr>
          <a:xfrm>
            <a:off x="485776" y="806399"/>
            <a:ext cx="6821035" cy="1418327"/>
          </a:xfrm>
        </p:spPr>
        <p:txBody>
          <a:bodyPr/>
          <a:lstStyle/>
          <a:p>
            <a:r>
              <a:rPr lang="en-US" dirty="0"/>
              <a:t>A mortgage broker invested in a number of mortgages on behalf of his client, the lender. The mortgages went into default and the lender lost its investment when the properties were sold. The lender sued the mortgage broker for failure to assess the borrower’s ability to repay the mortgage loans and for failing to properly assess the value of the properties being mortgaged.</a:t>
            </a:r>
            <a:endParaRPr lang="en-CA" dirty="0"/>
          </a:p>
        </p:txBody>
      </p:sp>
      <p:sp>
        <p:nvSpPr>
          <p:cNvPr id="11" name="Footer Placeholder 2">
            <a:extLst>
              <a:ext uri="{FF2B5EF4-FFF2-40B4-BE49-F238E27FC236}">
                <a16:creationId xmlns:a16="http://schemas.microsoft.com/office/drawing/2014/main" id="{0F6C4950-548C-699F-AF4F-684F11556555}"/>
              </a:ext>
            </a:extLst>
          </p:cNvPr>
          <p:cNvSpPr>
            <a:spLocks noGrp="1"/>
          </p:cNvSpPr>
          <p:nvPr>
            <p:ph type="ftr" sz="quarter" idx="11"/>
          </p:nvPr>
        </p:nvSpPr>
        <p:spPr>
          <a:xfrm>
            <a:off x="1812022" y="6607499"/>
            <a:ext cx="8944878" cy="154027"/>
          </a:xfrm>
        </p:spPr>
        <p:txBody>
          <a:bodyPr/>
          <a:lstStyle/>
          <a:p>
            <a:pPr algn="r">
              <a:spcAft>
                <a:spcPts val="600"/>
              </a:spcAft>
              <a:buFont typeface="Arial" panose="020B0604020202020204" pitchFamily="34" charset="0"/>
              <a:buNone/>
            </a:pPr>
            <a:r>
              <a:rPr lang="en-US" dirty="0"/>
              <a:t>These claims examples and data charts are for illustrative purposes only. Please remember that only the insurance policy can give actual terms, coverage, amounts, conditions, and exclusions.</a:t>
            </a:r>
            <a:endParaRPr lang="en-CA" dirty="0"/>
          </a:p>
        </p:txBody>
      </p:sp>
    </p:spTree>
    <p:extLst>
      <p:ext uri="{BB962C8B-B14F-4D97-AF65-F5344CB8AC3E}">
        <p14:creationId xmlns:p14="http://schemas.microsoft.com/office/powerpoint/2010/main" val="273261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AA5EB-0040-A16C-1674-74649CD7FA17}"/>
              </a:ext>
            </a:extLst>
          </p:cNvPr>
          <p:cNvSpPr>
            <a:spLocks noGrp="1"/>
          </p:cNvSpPr>
          <p:nvPr>
            <p:ph type="sldNum" sz="quarter" idx="10"/>
          </p:nvPr>
        </p:nvSpPr>
        <p:spPr/>
        <p:txBody>
          <a:bodyPr/>
          <a:lstStyle/>
          <a:p>
            <a:pPr algn="r"/>
            <a:fld id="{DF66040D-6F20-4F4B-8995-856BEECD84BE}" type="slidenum">
              <a:rPr lang="en-CA" smtClean="0"/>
              <a:pPr algn="r"/>
              <a:t>6</a:t>
            </a:fld>
            <a:endParaRPr lang="en-CA" dirty="0"/>
          </a:p>
        </p:txBody>
      </p:sp>
      <p:sp>
        <p:nvSpPr>
          <p:cNvPr id="8" name="Title 7">
            <a:extLst>
              <a:ext uri="{FF2B5EF4-FFF2-40B4-BE49-F238E27FC236}">
                <a16:creationId xmlns:a16="http://schemas.microsoft.com/office/drawing/2014/main" id="{28EF23F6-A4FB-2431-42BB-96D8AA630056}"/>
              </a:ext>
            </a:extLst>
          </p:cNvPr>
          <p:cNvSpPr>
            <a:spLocks noGrp="1"/>
          </p:cNvSpPr>
          <p:nvPr>
            <p:ph type="title"/>
          </p:nvPr>
        </p:nvSpPr>
        <p:spPr>
          <a:xfrm>
            <a:off x="485776" y="369725"/>
            <a:ext cx="11223623" cy="450272"/>
          </a:xfrm>
        </p:spPr>
        <p:txBody>
          <a:bodyPr/>
          <a:lstStyle/>
          <a:p>
            <a:r>
              <a:rPr lang="en-CA" sz="2400" dirty="0">
                <a:solidFill>
                  <a:schemeClr val="accent1"/>
                </a:solidFill>
              </a:rPr>
              <a:t>FAST FACT</a:t>
            </a:r>
          </a:p>
        </p:txBody>
      </p:sp>
      <p:sp>
        <p:nvSpPr>
          <p:cNvPr id="9" name="Text Placeholder 9">
            <a:extLst>
              <a:ext uri="{FF2B5EF4-FFF2-40B4-BE49-F238E27FC236}">
                <a16:creationId xmlns:a16="http://schemas.microsoft.com/office/drawing/2014/main" id="{E92E9502-7278-E5FD-7E28-CDD99C6AD915}"/>
              </a:ext>
            </a:extLst>
          </p:cNvPr>
          <p:cNvSpPr>
            <a:spLocks noGrp="1"/>
          </p:cNvSpPr>
          <p:nvPr>
            <p:ph type="body" sz="quarter" idx="12"/>
          </p:nvPr>
        </p:nvSpPr>
        <p:spPr>
          <a:xfrm>
            <a:off x="485776" y="806399"/>
            <a:ext cx="6821035" cy="1418327"/>
          </a:xfrm>
        </p:spPr>
        <p:txBody>
          <a:bodyPr/>
          <a:lstStyle/>
          <a:p>
            <a:r>
              <a:rPr lang="en-US" dirty="0"/>
              <a:t>Each year, we open around 100 new E&amp;O claims against financial professionals and settle an average of $4 million in losses.</a:t>
            </a:r>
            <a:endParaRPr lang="en-CA" dirty="0"/>
          </a:p>
        </p:txBody>
      </p:sp>
      <p:sp>
        <p:nvSpPr>
          <p:cNvPr id="11" name="Footer Placeholder 2">
            <a:extLst>
              <a:ext uri="{FF2B5EF4-FFF2-40B4-BE49-F238E27FC236}">
                <a16:creationId xmlns:a16="http://schemas.microsoft.com/office/drawing/2014/main" id="{0F6C4950-548C-699F-AF4F-684F11556555}"/>
              </a:ext>
            </a:extLst>
          </p:cNvPr>
          <p:cNvSpPr>
            <a:spLocks noGrp="1"/>
          </p:cNvSpPr>
          <p:nvPr>
            <p:ph type="ftr" sz="quarter" idx="11"/>
          </p:nvPr>
        </p:nvSpPr>
        <p:spPr>
          <a:xfrm>
            <a:off x="1812022" y="6607499"/>
            <a:ext cx="8944878" cy="154027"/>
          </a:xfrm>
        </p:spPr>
        <p:txBody>
          <a:bodyPr/>
          <a:lstStyle/>
          <a:p>
            <a:pPr algn="r">
              <a:spcAft>
                <a:spcPts val="600"/>
              </a:spcAft>
              <a:buFont typeface="Arial" panose="020B0604020202020204" pitchFamily="34" charset="0"/>
              <a:buNone/>
            </a:pPr>
            <a:r>
              <a:rPr lang="en-US" dirty="0"/>
              <a:t>These claims examples and data charts are for illustrative purposes only. Please remember that only the insurance policy can give actual terms, coverage, amounts, conditions, and exclusions.</a:t>
            </a:r>
            <a:endParaRPr lang="en-CA" dirty="0"/>
          </a:p>
        </p:txBody>
      </p:sp>
    </p:spTree>
    <p:extLst>
      <p:ext uri="{BB962C8B-B14F-4D97-AF65-F5344CB8AC3E}">
        <p14:creationId xmlns:p14="http://schemas.microsoft.com/office/powerpoint/2010/main" val="395778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2_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0.xml>��< ? x m l   v e r s i o n = " 1 . 0 "   e n c o d i n g = " u t f - 1 6 " ? > < M M C O A _ O b j e c t T a g s   x m l n s : x s i = " h t t p : / / w w w . w 3 . o r g / 2 0 0 1 / X M L S c h e m a - i n s t a n c e "   x m l n s : x s d = " h t t p : / / w w w . w 3 . o r g / 2 0 0 1 / X M L S c h e m a " >  
     < P r e s e n t a t i o n O b j e c t T a g   T a g N a m e = " M M C 0 9 _ B R A N D F O N T S T Y L E " > M a s t e r T e x t < / P r e s e n t a t i o n O b j e c t T a g >  
 < / M M C O A _ O b j e c t T a g s > 
</file>

<file path=customXml/item100.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 g r a d ; v i c - v - v i v i d b l u e - c o v e r < / P r e s e n t a t i o n O b j e c t T a g >  
     < P r e s e n t a t i o n O b j e c t T a g   T a g N a m e = " M M C O A _ F U L L I M A G E _ I D " / >  
     < P r e s e n t a t i o n O b j e c t T a g   T a g N a m e = " M M C O A _ S I L H O U E T T E _ I D " > 7 6 4 f 2 5 2 e - 1 c c 5 - 4 9 8 d - 8 7 f 8 - b 4 b 2 e f 6 0 6 a 8 1 < / P r e s e n t a t i o n O b j e c t T a g >  
 < / M M C O A _ O b j e c t T a g s > 
</file>

<file path=customXml/item101.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02.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03.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04.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05.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106.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07.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10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0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1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1.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1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4.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1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18.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 f u l l i m a g e ; L I G H T < / P r e s e n t a t i o n O b j e c t T a g >  
     < P r e s e n t a t i o n O b j e c t T a g   T a g N a m e = " M M C O A _ F U L L I M A G E _ I D " > 0 4 e 9 0 1 4 b - 8 0 6 c - 4 8 9 3 - a 9 e 0 - 8 a 5 a b 8 2 8 2 5 f b < / P r e s e n t a t i o n O b j e c t T a g >  
     < P r e s e n t a t i o n O b j e c t T a g   T a g N a m e = " M M C O A _ S I L H O U E T T E _ I D " / >  
 < / M M C O A _ O b j e c t T a g s > 
</file>

<file path=customXml/item119.xml>��< ? x m l   v e r s i o n = " 1 . 0 "   e n c o d i n g = " u t f - 1 6 " ? > < M M C O A _ O b j e c t T a g s   x m l n s : x s d = " h t t p : / / w w w . w 3 . o r g / 2 0 0 1 / X M L S c h e m a "   x m l n s : x s i = " h t t p : / / w w w . w 3 . o r g / 2 0 0 1 / X M L S c h e m a - i n s t a n c e " >  
     < P r e s e n t a t i o n O b j e c t T a g   T a g N a m e = " M M C O A _ F I L E R E F S T A T E " > H I D E < / P r e s e n t a t i o n O b j e c t T a g >  
 < / M M C O A _ O b j e c t T a g s > 
</file>

<file path=customXml/item12.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20.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2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22.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2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2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7.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128.xml>��< ? x m l   v e r s i o n = " 1 . 0 "   e n c o d i n g = " u t f - 1 6 " ? > < M M C O A _ O b j e c t T a g s   x m l n s : x s i = " h t t p : / / w w w . w 3 . o r g / 2 0 0 1 / X M L S c h e m a - i n s t a n c e "   x m l n s : x s d = " h t t p : / / w w w . w 3 . o r g / 2 0 0 1 / X M L S c h e m a " >  
     < P r e s e n t a t i o n O b j e c t T a g   T a g N a m e = " M M C 0 9 _ P O P U L A T E T E X T " > { T i t l e } < / P r e s e n t a t i o n O b j e c t T a g >  
 < / M M C O A _ O b j e c t T a g s > 
</file>

<file path=customXml/item12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0.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31.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32.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3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34.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35.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 g r a d ; v i c - v - b l u e - c o v e r < / P r e s e n t a t i o n O b j e c t T a g >  
     < P r e s e n t a t i o n O b j e c t T a g   T a g N a m e = " M M C O A _ F U L L I M A G E _ I D " / >  
     < P r e s e n t a t i o n O b j e c t T a g   T a g N a m e = " M M C O A _ S I L H O U E T T E _ I D " > 7 6 4 f 2 5 2 e - 1 c c 5 - 4 9 8 d - 8 7 f 8 - b 4 b 2 e f 6 0 6 a 8 1 < / P r e s e n t a t i o n O b j e c t T a g >  
 < / M M C O A _ O b j e c t T a g s > 
</file>

<file path=customXml/item13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37.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13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9.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1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0.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 g r a d ; v i c - b o k e h - o r a n g e - c o v e r < / P r e s e n t a t i o n O b j e c t T a g >  
     < P r e s e n t a t i o n O b j e c t T a g   T a g N a m e = " M M C O A _ B A C K G R O U N D _ L O G O _ O P T I O N " > W H I T E < / P r e s e n t a t i o n O b j e c t T a g >  
 < / M M C O A _ O b j e c t T a g s > 
</file>

<file path=customXml/item14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3.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144.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145.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14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47.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48.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5.xml>��< ? x m l   v e r s i o n = " 1 . 0 "   e n c o d i n g = " u t f - 1 6 " ? > < M M C O A _ O b j e c t T a g s   x m l n s : x s i = " h t t p : / / w w w . w 3 . o r g / 2 0 0 1 / X M L S c h e m a - i n s t a n c e "   x m l n s : x s d = " h t t p : / / w w w . w 3 . o r g / 2 0 0 1 / X M L S c h e m a " >  
     < P r e s e n t a t i o n O b j e c t T a g   T a g N a m e = " M M C 0 9 _ P O P U L A T E T E X T " > { T i t l e } < / P r e s e n t a t i o n O b j e c t T a g >  
 < / M M C O A _ O b j e c t T a g s > 
</file>

<file path=customXml/item16.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1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xml>��< ? x m l   v e r s i o n = " 1 . 0 "   e n c o d i n g = " u t f - 1 6 " ? > < M M C O A _ O b j e c t T a g s   x m l n s : x s d = " h t t p : / / w w w . w 3 . o r g / 2 0 0 1 / X M L S c h e m a "   x m l n s : x s i = " h t t p : / / w w w . w 3 . o r g / 2 0 0 1 / X M L S c h e m a - i n s t a n c e " >  
     < P r e s e n t a t i o n O b j e c t T a g   T a g N a m e = " M M C A L _ A s s e t I D " > 7 6 4 f 2 5 2 e - 1 c c 5 - 4 9 8 d - 8 7 f 8 - b 4 b 2 e f 6 0 6 a 8 1 < / P r e s e n t a t i o n O b j e c t T a g >  
 < / M M C O A _ O b j e c t T a g s > 
</file>

<file path=customXml/item20.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21.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22.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2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4.xml>��< ? x m l   v e r s i o n = " 1 . 0 "   e n c o d i n g = " u t f - 1 6 " ? > < M M C O A _ O b j e c t T a g s   x m l n s : x s i = " h t t p : / / w w w . w 3 . o r g / 2 0 0 1 / X M L S c h e m a - i n s t a n c e "   x m l n s : x s d = " h t t p : / / w w w . w 3 . o r g / 2 0 0 1 / X M L S c h e m a " >  
     < P r e s e n t a t i o n O b j e c t T a g   T a g N a m e = " M M C 0 9 _ P O P U L A T E T E X T " > { P r e s e n t e r C o v e r T e x t B l o c k } < / P r e s e n t a t i o n O b j e c t T a g >  
 < / M M C O A _ O b j e c t T a g s > 
</file>

<file path=customXml/item25.xml>��< ? x m l   v e r s i o n = " 1 . 0 "   e n c o d i n g = " u t f - 1 6 " ? > < M M C O A _ O b j e c t T a g s   x m l n s : x s d = " h t t p : / / w w w . w 3 . o r g / 2 0 0 1 / X M L S c h e m a "   x m l n s : x s i = " h t t p : / / w w w . w 3 . o r g / 2 0 0 1 / X M L S c h e m a - i n s t a n c e " >  
     < P r e s e n t a t i o n O b j e c t T a g   T a g N a m e = " M M C A L _ A s s e t I D " > 7 6 4 f 2 5 2 e - 1 c c 5 - 4 9 8 d - 8 7 f 8 - b 4 b 2 e f 6 0 6 a 8 1 < / P r e s e n t a t i o n O b j e c t T a g >  
 < / M M C O A _ O b j e c t T a g s > 
</file>

<file path=customXml/item26.xml>��< ? x m l   v e r s i o n = " 1 . 0 "   e n c o d i n g = " u t f - 1 6 " ? > < M M C O A _ O b j e c t T a g s   x m l n s : x s i = " h t t p : / / w w w . w 3 . o r g / 2 0 0 1 / X M L S c h e m a - i n s t a n c e "   x m l n s : x s d = " h t t p : / / w w w . w 3 . o r g / 2 0 0 1 / X M L S c h e m a " >  
     < P r e s e n t a t i o n O b j e c t T a g   T a g N a m e = " M M C 0 9 _ P O P U L A T E T E X T " > { S u b T i t l e } < / P r e s e n t a t i o n O b j e c t T a g >  
 < / M M C O A _ O b j e c t T a g s > 
</file>

<file path=customXml/item27.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2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9.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3.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30.xml>��< ? x m l   v e r s i o n = " 1 . 0 "   e n c o d i n g = " u t f - 1 6 " ? > < M M C O A _ O b j e c t T a g s   x m l n s : x s i = " h t t p : / / w w w . w 3 . o r g / 2 0 0 1 / X M L S c h e m a - i n s t a n c e "   x m l n s : x s d = " h t t p : / / w w w . w 3 . o r g / 2 0 0 1 / X M L S c h e m a " >  
     < P r e s e n t a t i o n O b j e c t T a g   T a g N a m e = " M M C 0 9 _ B R A N D F O N T S T Y L E " > M a s t e r T e x t < / P r e s e n t a t i o n O b j e c t T a g >  
 < / M M C O A _ O b j e c t T a g s > 
</file>

<file path=customXml/item3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2.xml>��< ? x m l   v e r s i o n = " 1 . 0 "   e n c o d i n g = " u t f - 1 6 " ? > < M M C O A _ O b j e c t T a g s   x m l n s : x s i = " h t t p : / / w w w . w 3 . o r g / 2 0 0 1 / X M L S c h e m a - i n s t a n c e "   x m l n s : x s d = " h t t p : / / w w w . w 3 . o r g / 2 0 0 1 / X M L S c h e m a " >  
     < P r e s e n t a t i o n O b j e c t T a g   T a g N a m e = " M M C 0 9 _ P O P U L A T E T E X T " > { T i t l e } < / P r e s e n t a t i o n O b j e c t T a g >  
 < / M M C O A _ O b j e c t T a g s > 
</file>

<file path=customXml/item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4.xml>��< ? x m l   v e r s i o n = " 1 . 0 "   e n c o d i n g = " u t f - 1 6 " ? > < M M C O A _ O b j e c t T a g s   x m l n s : x s i = " h t t p : / / w w w . w 3 . o r g / 2 0 0 1 / X M L S c h e m a - i n s t a n c e "   x m l n s : x s d = " h t t p : / / w w w . w 3 . o r g / 2 0 0 1 / X M L S c h e m a " >  
     < P r e s e n t a t i o n O b j e c t T a g   T a g N a m e = " M M C 0 9 _ B R A N D F O N T S T Y L E " > M a s t e r T e x t < / P r e s e n t a t i o n O b j e c t T a g >  
 < / M M C O A _ O b j e c t T a g s > 
</file>

<file path=customXml/item35.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3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7.xml>��< ? x m l   v e r s i o n = " 1 . 0 "   e n c o d i n g = " u t f - 1 6 " ? > < M M C O A _ O b j e c t T a g s   x m l n s : x s i = " h t t p : / / w w w . w 3 . o r g / 2 0 0 1 / X M L S c h e m a - i n s t a n c e "   x m l n s : x s d = " h t t p : / / w w w . w 3 . o r g / 2 0 0 1 / X M L S c h e m a " >  
     < P r e s e n t a t i o n O b j e c t T a g   T a g N a m e = " M M C 0 9 _ B R A N D F O N T S T Y L E " > M a s t e r T e x t < / P r e s e n t a t i o n O b j e c t T a g >  
 < / M M C O A _ O b j e c t T a g s > 
</file>

<file path=customXml/item38.xml>��< ? x m l   v e r s i o n = " 1 . 0 "   e n c o d i n g = " u t f - 1 6 " ? > < M M C O A _ O b j e c t T a g s   x m l n s : x s i = " h t t p : / / w w w . w 3 . o r g / 2 0 0 1 / X M L S c h e m a - i n s t a n c e "   x m l n s : x s d = " h t t p : / / w w w . w 3 . o r g / 2 0 0 1 / X M L S c h e m a " >  
     < P r e s e n t a t i o n O b j e c t T a g   T a g N a m e = " M M C 0 9 _ L A Y O U T " > B l a n k < / P r e s e n t a t i o n O b j e c t T a g >  
 < / M M C O A _ O b j e c t T a g s > 
</file>

<file path=customXml/item39.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4.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40.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4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2.xml>��< ? x m l   v e r s i o n = " 1 . 0 "   e n c o d i n g = " u t f - 1 6 " ? > < M M C O A _ O b j e c t T a g s   x m l n s : x s i = " h t t p : / / w w w . w 3 . o r g / 2 0 0 1 / X M L S c h e m a - i n s t a n c e "   x m l n s : x s d = " h t t p : / / w w w . w 3 . o r g / 2 0 0 1 / X M L S c h e m a " >  
     < P r e s e n t a t i o n O b j e c t T a g   T a g N a m e = " M M C 0 9 _ B R A N D F O N T S T Y L E " > C o v e r T e x t < / P r e s e n t a t i o n O b j e c t T a g >  
 < / M M C O A _ O b j e c t T a g s > 
</file>

<file path=customXml/item4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4.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4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9.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5.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50.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5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6.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57.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58.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59.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2.xml>��< ? x m l   v e r s i o n = " 1 . 0 "   e n c o d i n g = " u t f - 1 6 " ? > < M M C O A _ O b j e c t T a g s   x m l n s : x s i = " h t t p : / / w w w . w 3 . o r g / 2 0 0 1 / X M L S c h e m a - i n s t a n c e "   x m l n s : x s d = " h t t p : / / w w w . w 3 . o r g / 2 0 0 1 / X M L S c h e m a " >  
     < P r e s e n t a t i o n O b j e c t T a g   T a g N a m e = " M M C 0 9 _ B R A N D F O N T S T Y L E " > M a s t e r T e x t < / P r e s e n t a t i o n O b j e c t T a g >  
 < / M M C O A _ O b j e c t T a g s > 
</file>

<file path=customXml/item63.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64.xml>��< ? x m l   v e r s i o n = " 1 . 0 "   e n c o d i n g = " u t f - 1 6 " ? > < M M C O A _ O b j e c t T a g s   x m l n s : x s i = " h t t p : / / w w w . w 3 . o r g / 2 0 0 1 / X M L S c h e m a - i n s t a n c e "   x m l n s : x s d = " h t t p : / / w w w . w 3 . o r g / 2 0 0 1 / X M L S c h e m a " >  
     < P r e s e n t a t i o n O b j e c t T a g   T a g N a m e = " M M C 0 9 _ S H O W H I D E C R I T E R I A " > C L I E N T _ L O G O < / P r e s e n t a t i o n O b j e c t T a g >  
 < / M M C O A _ O b j e c t T a g s > 
</file>

<file path=customXml/item65.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6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9.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0.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71.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72.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73.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7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6.xml>��< ? x m l   v e r s i o n = " 1 . 0 "   e n c o d i n g = " u t f - 1 6 " ? > < M M C O A _ O b j e c t T a g s   x m l n s : x s i = " h t t p : / / w w w . w 3 . o r g / 2 0 0 1 / X M L S c h e m a - i n s t a n c e "   x m l n s : x s d = " h t t p : / / w w w . w 3 . o r g / 2 0 0 1 / X M L S c h e m a " >  
     < P r e s e n t a t i o n O b j e c t T a g   T a g N a m e = " M M C 0 9 _ B R A N D F O N T S T Y L E " > C o v e r T e x t < / P r e s e n t a t i o n O b j e c t T a g >  
 < / M M C O A _ O b j e c t T a g s > 
</file>

<file path=customXml/item77.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78.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7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0.xml>��< ? x m l   v e r s i o n = " 1 . 0 "   e n c o d i n g = " u t f - 1 6 " ? > < M M C O A _ O b j e c t T a g s   x m l n s : x s i = " h t t p : / / w w w . w 3 . o r g / 2 0 0 1 / X M L S c h e m a - i n s t a n c e "   x m l n s : x s d = " h t t p : / / w w w . w 3 . o r g / 2 0 0 1 / X M L S c h e m a " >  
     < P r e s e n t a t i o n O b j e c t T a g   T a g N a m e = " M M C 0 9 _ L A Y O U T " > B l a n k < / P r e s e n t a t i o n O b j e c t T a g >  
 < / M M C O A _ O b j e c t T a g s > 
</file>

<file path=customXml/item8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4.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85.xml>��< ? x m l   v e r s i o n = " 1 . 0 "   e n c o d i n g = " u t f - 1 6 " ? > < M M C O A _ O b j e c t T a g s   x m l n s : x s i = " h t t p : / / w w w . w 3 . o r g / 2 0 0 1 / X M L S c h e m a - i n s t a n c e "   x m l n s : x s d = " h t t p : / / w w w . w 3 . o r g / 2 0 0 1 / X M L S c h e m a " >  
     < P r e s e n t a t i o n O b j e c t T a g   T a g N a m e = " M M C 0 9 _ B R A N D F O N T S T Y L E " > C o v e r T e x t < / P r e s e n t a t i o n O b j e c t T a g >  
 < / M M C O A _ O b j e c t T a g s > 
</file>

<file path=customXml/item86.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8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8.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8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90.xml>��< ? x m l   v e r s i o n = " 1 . 0 "   e n c o d i n g = " u t f - 1 6 " ? > < M M C O A _ O b j e c t T a g s   x m l n s : x s i = " h t t p : / / w w w . w 3 . o r g / 2 0 0 1 / X M L S c h e m a - i n s t a n c e "   x m l n s : x s d = " h t t p : / / w w w . w 3 . o r g / 2 0 0 1 / X M L S c h e m a " >  
     < P r e s e n t a t i o n O b j e c t T a g   T a g N a m e = " M M C 0 9 _ L A Y O U T " > B l a n k < / P r e s e n t a t i o n O b j e c t T a g >  
 < / M M C O A _ O b j e c t T a g s > 
</file>

<file path=customXml/item91.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9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3.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94.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 s o l i d ; W h i t e < / P r e s e n t a t i o n O b j e c t T a g >  
 < / M M C O A _ O b j e c t T a g s > 
</file>

<file path=customXml/item95.xml>��< ? x m l   v e r s i o n = " 1 . 0 "   e n c o d i n g = " u t f - 1 6 " ? > < M M C O A _ O b j e c t T a g s   x m l n s : x s i = " h t t p : / / w w w . w 3 . o r g / 2 0 0 1 / X M L S c h e m a - i n s t a n c e "   x m l n s : x s d = " h t t p : / / w w w . w 3 . o r g / 2 0 0 1 / X M L S c h e m a " >  
     < P r e s e n t a t i o n O b j e c t T a g   T a g N a m e = " M M C 0 9 _ B R A N D F O N T S T Y L E " > M a s t e r T e x t < / P r e s e n t a t i o n O b j e c t T a g >  
 < / M M C O A _ O b j e c t T a g s > 
</file>

<file path=customXml/item96.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97.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98.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9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Props1.xml><?xml version="1.0" encoding="utf-8"?>
<ds:datastoreItem xmlns:ds="http://schemas.openxmlformats.org/officeDocument/2006/customXml" ds:itemID="{3B15A1B3-1D28-4C73-AE56-27F458C0E8B2}">
  <ds:schemaRefs>
    <ds:schemaRef ds:uri="http://www.w3.org/2001/XMLSchema"/>
  </ds:schemaRefs>
</ds:datastoreItem>
</file>

<file path=customXml/itemProps10.xml><?xml version="1.0" encoding="utf-8"?>
<ds:datastoreItem xmlns:ds="http://schemas.openxmlformats.org/officeDocument/2006/customXml" ds:itemID="{945E32C5-C4F6-4084-AFE0-77426B9B4A32}">
  <ds:schemaRefs>
    <ds:schemaRef ds:uri="http://www.w3.org/2001/XMLSchema"/>
  </ds:schemaRefs>
</ds:datastoreItem>
</file>

<file path=customXml/itemProps100.xml><?xml version="1.0" encoding="utf-8"?>
<ds:datastoreItem xmlns:ds="http://schemas.openxmlformats.org/officeDocument/2006/customXml" ds:itemID="{E5504793-1271-4022-BCB6-0BA4DBC2D81F}">
  <ds:schemaRefs>
    <ds:schemaRef ds:uri="http://www.w3.org/2001/XMLSchema"/>
  </ds:schemaRefs>
</ds:datastoreItem>
</file>

<file path=customXml/itemProps101.xml><?xml version="1.0" encoding="utf-8"?>
<ds:datastoreItem xmlns:ds="http://schemas.openxmlformats.org/officeDocument/2006/customXml" ds:itemID="{68704D0C-8AB9-42AB-B004-03E61D2FC4A7}">
  <ds:schemaRefs>
    <ds:schemaRef ds:uri="http://www.w3.org/2001/XMLSchema"/>
  </ds:schemaRefs>
</ds:datastoreItem>
</file>

<file path=customXml/itemProps102.xml><?xml version="1.0" encoding="utf-8"?>
<ds:datastoreItem xmlns:ds="http://schemas.openxmlformats.org/officeDocument/2006/customXml" ds:itemID="{3B01AB26-0D54-4113-B422-661364B3EFF4}">
  <ds:schemaRefs>
    <ds:schemaRef ds:uri="http://www.w3.org/2001/XMLSchema"/>
  </ds:schemaRefs>
</ds:datastoreItem>
</file>

<file path=customXml/itemProps103.xml><?xml version="1.0" encoding="utf-8"?>
<ds:datastoreItem xmlns:ds="http://schemas.openxmlformats.org/officeDocument/2006/customXml" ds:itemID="{43FD868C-286B-42F8-9784-A8204B274F36}">
  <ds:schemaRefs>
    <ds:schemaRef ds:uri="http://www.w3.org/2001/XMLSchema"/>
  </ds:schemaRefs>
</ds:datastoreItem>
</file>

<file path=customXml/itemProps104.xml><?xml version="1.0" encoding="utf-8"?>
<ds:datastoreItem xmlns:ds="http://schemas.openxmlformats.org/officeDocument/2006/customXml" ds:itemID="{298E56BD-E4A9-4B2C-89B3-86B7C0EB7FE2}">
  <ds:schemaRefs>
    <ds:schemaRef ds:uri="http://www.w3.org/2001/XMLSchema"/>
  </ds:schemaRefs>
</ds:datastoreItem>
</file>

<file path=customXml/itemProps105.xml><?xml version="1.0" encoding="utf-8"?>
<ds:datastoreItem xmlns:ds="http://schemas.openxmlformats.org/officeDocument/2006/customXml" ds:itemID="{9A68FA2D-19A8-41BE-A7DA-CF9E2C91C1E2}">
  <ds:schemaRefs>
    <ds:schemaRef ds:uri="http://www.w3.org/2001/XMLSchema"/>
  </ds:schemaRefs>
</ds:datastoreItem>
</file>

<file path=customXml/itemProps106.xml><?xml version="1.0" encoding="utf-8"?>
<ds:datastoreItem xmlns:ds="http://schemas.openxmlformats.org/officeDocument/2006/customXml" ds:itemID="{78BC274A-9634-4C35-9AB2-BEAAAD86A7A0}">
  <ds:schemaRefs>
    <ds:schemaRef ds:uri="http://www.w3.org/2001/XMLSchema"/>
  </ds:schemaRefs>
</ds:datastoreItem>
</file>

<file path=customXml/itemProps107.xml><?xml version="1.0" encoding="utf-8"?>
<ds:datastoreItem xmlns:ds="http://schemas.openxmlformats.org/officeDocument/2006/customXml" ds:itemID="{ED525141-5ACC-4F8C-ABD4-201A699A5F61}">
  <ds:schemaRefs>
    <ds:schemaRef ds:uri="http://www.w3.org/2001/XMLSchema"/>
  </ds:schemaRefs>
</ds:datastoreItem>
</file>

<file path=customXml/itemProps108.xml><?xml version="1.0" encoding="utf-8"?>
<ds:datastoreItem xmlns:ds="http://schemas.openxmlformats.org/officeDocument/2006/customXml" ds:itemID="{152C4616-E904-4841-9523-90E33BB5990C}">
  <ds:schemaRefs>
    <ds:schemaRef ds:uri="http://www.w3.org/2001/XMLSchema"/>
  </ds:schemaRefs>
</ds:datastoreItem>
</file>

<file path=customXml/itemProps109.xml><?xml version="1.0" encoding="utf-8"?>
<ds:datastoreItem xmlns:ds="http://schemas.openxmlformats.org/officeDocument/2006/customXml" ds:itemID="{15E14063-6D15-404C-AFB6-43ADF0C0DD41}">
  <ds:schemaRefs>
    <ds:schemaRef ds:uri="http://www.w3.org/2001/XMLSchema"/>
  </ds:schemaRefs>
</ds:datastoreItem>
</file>

<file path=customXml/itemProps11.xml><?xml version="1.0" encoding="utf-8"?>
<ds:datastoreItem xmlns:ds="http://schemas.openxmlformats.org/officeDocument/2006/customXml" ds:itemID="{A3CD4C50-97C5-4A13-A5A2-9AD0815BCA0D}">
  <ds:schemaRefs>
    <ds:schemaRef ds:uri="http://www.w3.org/2001/XMLSchema"/>
  </ds:schemaRefs>
</ds:datastoreItem>
</file>

<file path=customXml/itemProps110.xml><?xml version="1.0" encoding="utf-8"?>
<ds:datastoreItem xmlns:ds="http://schemas.openxmlformats.org/officeDocument/2006/customXml" ds:itemID="{D920BC7D-0E74-416C-8543-B96BBED6515E}">
  <ds:schemaRefs>
    <ds:schemaRef ds:uri="http://www.w3.org/2001/XMLSchema"/>
  </ds:schemaRefs>
</ds:datastoreItem>
</file>

<file path=customXml/itemProps111.xml><?xml version="1.0" encoding="utf-8"?>
<ds:datastoreItem xmlns:ds="http://schemas.openxmlformats.org/officeDocument/2006/customXml" ds:itemID="{DD920F83-0E98-4EB9-82F0-D951F9CBE23D}">
  <ds:schemaRefs>
    <ds:schemaRef ds:uri="http://www.w3.org/2001/XMLSchema"/>
  </ds:schemaRefs>
</ds:datastoreItem>
</file>

<file path=customXml/itemProps112.xml><?xml version="1.0" encoding="utf-8"?>
<ds:datastoreItem xmlns:ds="http://schemas.openxmlformats.org/officeDocument/2006/customXml" ds:itemID="{CD83F068-CFFC-4A56-8F60-DBF5F07AEAFA}">
  <ds:schemaRefs>
    <ds:schemaRef ds:uri="http://www.w3.org/2001/XMLSchema"/>
  </ds:schemaRefs>
</ds:datastoreItem>
</file>

<file path=customXml/itemProps113.xml><?xml version="1.0" encoding="utf-8"?>
<ds:datastoreItem xmlns:ds="http://schemas.openxmlformats.org/officeDocument/2006/customXml" ds:itemID="{5FC8AD33-3A86-4DCF-AE6B-3071D443C944}">
  <ds:schemaRefs>
    <ds:schemaRef ds:uri="http://www.w3.org/2001/XMLSchema"/>
  </ds:schemaRefs>
</ds:datastoreItem>
</file>

<file path=customXml/itemProps114.xml><?xml version="1.0" encoding="utf-8"?>
<ds:datastoreItem xmlns:ds="http://schemas.openxmlformats.org/officeDocument/2006/customXml" ds:itemID="{2FBDB5A0-E5FC-46FA-B398-5C2BE7DC1CD4}">
  <ds:schemaRefs>
    <ds:schemaRef ds:uri="http://www.w3.org/2001/XMLSchema"/>
  </ds:schemaRefs>
</ds:datastoreItem>
</file>

<file path=customXml/itemProps115.xml><?xml version="1.0" encoding="utf-8"?>
<ds:datastoreItem xmlns:ds="http://schemas.openxmlformats.org/officeDocument/2006/customXml" ds:itemID="{A433B477-A6A8-41C3-BA19-81B558BE96F6}">
  <ds:schemaRefs>
    <ds:schemaRef ds:uri="http://www.w3.org/2001/XMLSchema"/>
  </ds:schemaRefs>
</ds:datastoreItem>
</file>

<file path=customXml/itemProps116.xml><?xml version="1.0" encoding="utf-8"?>
<ds:datastoreItem xmlns:ds="http://schemas.openxmlformats.org/officeDocument/2006/customXml" ds:itemID="{7E948E62-F596-483D-A4CE-80E4B89FD9B1}">
  <ds:schemaRefs>
    <ds:schemaRef ds:uri="http://www.w3.org/2001/XMLSchema"/>
  </ds:schemaRefs>
</ds:datastoreItem>
</file>

<file path=customXml/itemProps117.xml><?xml version="1.0" encoding="utf-8"?>
<ds:datastoreItem xmlns:ds="http://schemas.openxmlformats.org/officeDocument/2006/customXml" ds:itemID="{6976FD9E-361B-4502-B047-FD558B6F42E4}">
  <ds:schemaRefs>
    <ds:schemaRef ds:uri="http://www.w3.org/2001/XMLSchema"/>
  </ds:schemaRefs>
</ds:datastoreItem>
</file>

<file path=customXml/itemProps118.xml><?xml version="1.0" encoding="utf-8"?>
<ds:datastoreItem xmlns:ds="http://schemas.openxmlformats.org/officeDocument/2006/customXml" ds:itemID="{5C5906CC-9577-46AE-A72B-F079BE5A9DF9}">
  <ds:schemaRefs>
    <ds:schemaRef ds:uri="http://www.w3.org/2001/XMLSchema"/>
  </ds:schemaRefs>
</ds:datastoreItem>
</file>

<file path=customXml/itemProps119.xml><?xml version="1.0" encoding="utf-8"?>
<ds:datastoreItem xmlns:ds="http://schemas.openxmlformats.org/officeDocument/2006/customXml" ds:itemID="{6CAD4839-CAA6-4DED-950C-AA49D099FFF5}">
  <ds:schemaRefs>
    <ds:schemaRef ds:uri="http://www.w3.org/2001/XMLSchema"/>
  </ds:schemaRefs>
</ds:datastoreItem>
</file>

<file path=customXml/itemProps12.xml><?xml version="1.0" encoding="utf-8"?>
<ds:datastoreItem xmlns:ds="http://schemas.openxmlformats.org/officeDocument/2006/customXml" ds:itemID="{50649906-6BB9-466E-B8F1-C56AD08B31F1}">
  <ds:schemaRefs>
    <ds:schemaRef ds:uri="http://www.w3.org/2001/XMLSchema"/>
  </ds:schemaRefs>
</ds:datastoreItem>
</file>

<file path=customXml/itemProps120.xml><?xml version="1.0" encoding="utf-8"?>
<ds:datastoreItem xmlns:ds="http://schemas.openxmlformats.org/officeDocument/2006/customXml" ds:itemID="{C41181A3-BF44-4324-AECB-875CE9EE15F3}">
  <ds:schemaRefs>
    <ds:schemaRef ds:uri="http://www.w3.org/2001/XMLSchema"/>
  </ds:schemaRefs>
</ds:datastoreItem>
</file>

<file path=customXml/itemProps121.xml><?xml version="1.0" encoding="utf-8"?>
<ds:datastoreItem xmlns:ds="http://schemas.openxmlformats.org/officeDocument/2006/customXml" ds:itemID="{DCAF5072-A438-4714-B024-46E790B86871}">
  <ds:schemaRefs>
    <ds:schemaRef ds:uri="http://www.w3.org/2001/XMLSchema"/>
  </ds:schemaRefs>
</ds:datastoreItem>
</file>

<file path=customXml/itemProps122.xml><?xml version="1.0" encoding="utf-8"?>
<ds:datastoreItem xmlns:ds="http://schemas.openxmlformats.org/officeDocument/2006/customXml" ds:itemID="{EB0031E5-E1D7-4019-B0D8-29F56025C4C0}">
  <ds:schemaRefs>
    <ds:schemaRef ds:uri="http://www.w3.org/2001/XMLSchema"/>
  </ds:schemaRefs>
</ds:datastoreItem>
</file>

<file path=customXml/itemProps123.xml><?xml version="1.0" encoding="utf-8"?>
<ds:datastoreItem xmlns:ds="http://schemas.openxmlformats.org/officeDocument/2006/customXml" ds:itemID="{59FF60E1-E3A5-48EE-9FC1-39A09AF817D4}">
  <ds:schemaRefs>
    <ds:schemaRef ds:uri="http://www.w3.org/2001/XMLSchema"/>
  </ds:schemaRefs>
</ds:datastoreItem>
</file>

<file path=customXml/itemProps124.xml><?xml version="1.0" encoding="utf-8"?>
<ds:datastoreItem xmlns:ds="http://schemas.openxmlformats.org/officeDocument/2006/customXml" ds:itemID="{DBB30C88-CD65-462F-B924-FDEB7A0F09BD}">
  <ds:schemaRefs>
    <ds:schemaRef ds:uri="http://www.w3.org/2001/XMLSchema"/>
  </ds:schemaRefs>
</ds:datastoreItem>
</file>

<file path=customXml/itemProps125.xml><?xml version="1.0" encoding="utf-8"?>
<ds:datastoreItem xmlns:ds="http://schemas.openxmlformats.org/officeDocument/2006/customXml" ds:itemID="{E917FBD8-6C97-4CD7-97F4-1E1500CE9A9C}">
  <ds:schemaRefs>
    <ds:schemaRef ds:uri="http://www.w3.org/2001/XMLSchema"/>
  </ds:schemaRefs>
</ds:datastoreItem>
</file>

<file path=customXml/itemProps126.xml><?xml version="1.0" encoding="utf-8"?>
<ds:datastoreItem xmlns:ds="http://schemas.openxmlformats.org/officeDocument/2006/customXml" ds:itemID="{9B5F137D-4CB9-4670-AA96-BB1DCA51AE80}">
  <ds:schemaRefs>
    <ds:schemaRef ds:uri="http://www.w3.org/2001/XMLSchema"/>
  </ds:schemaRefs>
</ds:datastoreItem>
</file>

<file path=customXml/itemProps127.xml><?xml version="1.0" encoding="utf-8"?>
<ds:datastoreItem xmlns:ds="http://schemas.openxmlformats.org/officeDocument/2006/customXml" ds:itemID="{F14CBA09-FEAF-404B-987F-1AB49AD0F098}">
  <ds:schemaRefs>
    <ds:schemaRef ds:uri="http://www.w3.org/2001/XMLSchema"/>
  </ds:schemaRefs>
</ds:datastoreItem>
</file>

<file path=customXml/itemProps128.xml><?xml version="1.0" encoding="utf-8"?>
<ds:datastoreItem xmlns:ds="http://schemas.openxmlformats.org/officeDocument/2006/customXml" ds:itemID="{C0A9E082-695A-4227-A547-47002C970CDA}">
  <ds:schemaRefs>
    <ds:schemaRef ds:uri="http://www.w3.org/2001/XMLSchema"/>
  </ds:schemaRefs>
</ds:datastoreItem>
</file>

<file path=customXml/itemProps129.xml><?xml version="1.0" encoding="utf-8"?>
<ds:datastoreItem xmlns:ds="http://schemas.openxmlformats.org/officeDocument/2006/customXml" ds:itemID="{C738ED15-1E2E-440D-AC96-619C463D73F8}">
  <ds:schemaRefs>
    <ds:schemaRef ds:uri="http://www.w3.org/2001/XMLSchema"/>
  </ds:schemaRefs>
</ds:datastoreItem>
</file>

<file path=customXml/itemProps13.xml><?xml version="1.0" encoding="utf-8"?>
<ds:datastoreItem xmlns:ds="http://schemas.openxmlformats.org/officeDocument/2006/customXml" ds:itemID="{13D7F2E5-4E81-406D-9D0E-E52857BE56E5}">
  <ds:schemaRefs>
    <ds:schemaRef ds:uri="http://www.w3.org/2001/XMLSchema"/>
  </ds:schemaRefs>
</ds:datastoreItem>
</file>

<file path=customXml/itemProps130.xml><?xml version="1.0" encoding="utf-8"?>
<ds:datastoreItem xmlns:ds="http://schemas.openxmlformats.org/officeDocument/2006/customXml" ds:itemID="{535DD0E2-5F87-46D2-ADCB-BF3B14328B93}">
  <ds:schemaRefs>
    <ds:schemaRef ds:uri="http://www.w3.org/2001/XMLSchema"/>
  </ds:schemaRefs>
</ds:datastoreItem>
</file>

<file path=customXml/itemProps131.xml><?xml version="1.0" encoding="utf-8"?>
<ds:datastoreItem xmlns:ds="http://schemas.openxmlformats.org/officeDocument/2006/customXml" ds:itemID="{B5EE003F-AACE-4CCD-AE5E-C319AB398FB9}">
  <ds:schemaRefs>
    <ds:schemaRef ds:uri="http://www.w3.org/2001/XMLSchema"/>
  </ds:schemaRefs>
</ds:datastoreItem>
</file>

<file path=customXml/itemProps132.xml><?xml version="1.0" encoding="utf-8"?>
<ds:datastoreItem xmlns:ds="http://schemas.openxmlformats.org/officeDocument/2006/customXml" ds:itemID="{5071CEB3-5C80-4DBF-AE51-491CFD3DFA23}">
  <ds:schemaRefs>
    <ds:schemaRef ds:uri="http://www.w3.org/2001/XMLSchema"/>
  </ds:schemaRefs>
</ds:datastoreItem>
</file>

<file path=customXml/itemProps133.xml><?xml version="1.0" encoding="utf-8"?>
<ds:datastoreItem xmlns:ds="http://schemas.openxmlformats.org/officeDocument/2006/customXml" ds:itemID="{E3C83210-83F3-4052-93A1-34C0F01E9190}">
  <ds:schemaRefs>
    <ds:schemaRef ds:uri="http://www.w3.org/2001/XMLSchema"/>
  </ds:schemaRefs>
</ds:datastoreItem>
</file>

<file path=customXml/itemProps134.xml><?xml version="1.0" encoding="utf-8"?>
<ds:datastoreItem xmlns:ds="http://schemas.openxmlformats.org/officeDocument/2006/customXml" ds:itemID="{2A581436-BE8C-4096-836F-24974361762A}">
  <ds:schemaRefs>
    <ds:schemaRef ds:uri="http://www.w3.org/2001/XMLSchema"/>
  </ds:schemaRefs>
</ds:datastoreItem>
</file>

<file path=customXml/itemProps135.xml><?xml version="1.0" encoding="utf-8"?>
<ds:datastoreItem xmlns:ds="http://schemas.openxmlformats.org/officeDocument/2006/customXml" ds:itemID="{4340FEB0-D1F6-43A9-89A1-B285428DA6C2}">
  <ds:schemaRefs>
    <ds:schemaRef ds:uri="http://www.w3.org/2001/XMLSchema"/>
  </ds:schemaRefs>
</ds:datastoreItem>
</file>

<file path=customXml/itemProps136.xml><?xml version="1.0" encoding="utf-8"?>
<ds:datastoreItem xmlns:ds="http://schemas.openxmlformats.org/officeDocument/2006/customXml" ds:itemID="{B69CBE52-4700-4B71-AD03-E1166902049B}">
  <ds:schemaRefs>
    <ds:schemaRef ds:uri="http://www.w3.org/2001/XMLSchema"/>
  </ds:schemaRefs>
</ds:datastoreItem>
</file>

<file path=customXml/itemProps137.xml><?xml version="1.0" encoding="utf-8"?>
<ds:datastoreItem xmlns:ds="http://schemas.openxmlformats.org/officeDocument/2006/customXml" ds:itemID="{98011012-FFBA-4B95-ADFA-A0566A159E23}">
  <ds:schemaRefs>
    <ds:schemaRef ds:uri="http://www.w3.org/2001/XMLSchema"/>
  </ds:schemaRefs>
</ds:datastoreItem>
</file>

<file path=customXml/itemProps138.xml><?xml version="1.0" encoding="utf-8"?>
<ds:datastoreItem xmlns:ds="http://schemas.openxmlformats.org/officeDocument/2006/customXml" ds:itemID="{141B2937-7875-4AC8-9EAF-310928ACDCAC}">
  <ds:schemaRefs>
    <ds:schemaRef ds:uri="http://www.w3.org/2001/XMLSchema"/>
  </ds:schemaRefs>
</ds:datastoreItem>
</file>

<file path=customXml/itemProps139.xml><?xml version="1.0" encoding="utf-8"?>
<ds:datastoreItem xmlns:ds="http://schemas.openxmlformats.org/officeDocument/2006/customXml" ds:itemID="{7F82062E-9818-4653-A31B-81D65328C525}">
  <ds:schemaRefs>
    <ds:schemaRef ds:uri="http://www.w3.org/2001/XMLSchema"/>
  </ds:schemaRefs>
</ds:datastoreItem>
</file>

<file path=customXml/itemProps14.xml><?xml version="1.0" encoding="utf-8"?>
<ds:datastoreItem xmlns:ds="http://schemas.openxmlformats.org/officeDocument/2006/customXml" ds:itemID="{45EA548E-B642-4A23-8208-FB88CCD6269A}">
  <ds:schemaRefs>
    <ds:schemaRef ds:uri="http://www.w3.org/2001/XMLSchema"/>
  </ds:schemaRefs>
</ds:datastoreItem>
</file>

<file path=customXml/itemProps140.xml><?xml version="1.0" encoding="utf-8"?>
<ds:datastoreItem xmlns:ds="http://schemas.openxmlformats.org/officeDocument/2006/customXml" ds:itemID="{5B031F8F-49EC-47A9-A5AC-FFE3DC9E5A05}">
  <ds:schemaRefs>
    <ds:schemaRef ds:uri="http://www.w3.org/2001/XMLSchema"/>
  </ds:schemaRefs>
</ds:datastoreItem>
</file>

<file path=customXml/itemProps141.xml><?xml version="1.0" encoding="utf-8"?>
<ds:datastoreItem xmlns:ds="http://schemas.openxmlformats.org/officeDocument/2006/customXml" ds:itemID="{8C1A4997-C63A-4056-985E-7F42901B91FE}">
  <ds:schemaRefs>
    <ds:schemaRef ds:uri="http://www.w3.org/2001/XMLSchema"/>
  </ds:schemaRefs>
</ds:datastoreItem>
</file>

<file path=customXml/itemProps142.xml><?xml version="1.0" encoding="utf-8"?>
<ds:datastoreItem xmlns:ds="http://schemas.openxmlformats.org/officeDocument/2006/customXml" ds:itemID="{416478AC-B164-41F3-8B24-BDB0ABB2414A}">
  <ds:schemaRefs>
    <ds:schemaRef ds:uri="http://www.w3.org/2001/XMLSchema"/>
  </ds:schemaRefs>
</ds:datastoreItem>
</file>

<file path=customXml/itemProps143.xml><?xml version="1.0" encoding="utf-8"?>
<ds:datastoreItem xmlns:ds="http://schemas.openxmlformats.org/officeDocument/2006/customXml" ds:itemID="{A8AF85A5-8624-402F-BBEE-89D2344CA2F2}">
  <ds:schemaRefs>
    <ds:schemaRef ds:uri="http://www.w3.org/2001/XMLSchema"/>
  </ds:schemaRefs>
</ds:datastoreItem>
</file>

<file path=customXml/itemProps144.xml><?xml version="1.0" encoding="utf-8"?>
<ds:datastoreItem xmlns:ds="http://schemas.openxmlformats.org/officeDocument/2006/customXml" ds:itemID="{C52D72C1-E72A-4C7F-998F-111E5A6E1081}">
  <ds:schemaRefs>
    <ds:schemaRef ds:uri="http://www.w3.org/2001/XMLSchema"/>
  </ds:schemaRefs>
</ds:datastoreItem>
</file>

<file path=customXml/itemProps145.xml><?xml version="1.0" encoding="utf-8"?>
<ds:datastoreItem xmlns:ds="http://schemas.openxmlformats.org/officeDocument/2006/customXml" ds:itemID="{6271BEF7-E2C9-4F83-AD13-97297EF11C57}">
  <ds:schemaRefs>
    <ds:schemaRef ds:uri="http://www.w3.org/2001/XMLSchema"/>
  </ds:schemaRefs>
</ds:datastoreItem>
</file>

<file path=customXml/itemProps146.xml><?xml version="1.0" encoding="utf-8"?>
<ds:datastoreItem xmlns:ds="http://schemas.openxmlformats.org/officeDocument/2006/customXml" ds:itemID="{D45917E0-051C-4975-97AE-9908A00512ED}">
  <ds:schemaRefs>
    <ds:schemaRef ds:uri="http://www.w3.org/2001/XMLSchema"/>
  </ds:schemaRefs>
</ds:datastoreItem>
</file>

<file path=customXml/itemProps147.xml><?xml version="1.0" encoding="utf-8"?>
<ds:datastoreItem xmlns:ds="http://schemas.openxmlformats.org/officeDocument/2006/customXml" ds:itemID="{7F37BE89-DB5D-4AC8-95C5-45BEF09F14EC}">
  <ds:schemaRefs>
    <ds:schemaRef ds:uri="http://www.w3.org/2001/XMLSchema"/>
  </ds:schemaRefs>
</ds:datastoreItem>
</file>

<file path=customXml/itemProps148.xml><?xml version="1.0" encoding="utf-8"?>
<ds:datastoreItem xmlns:ds="http://schemas.openxmlformats.org/officeDocument/2006/customXml" ds:itemID="{FFCFF866-B782-462C-B23B-92E4218871E8}">
  <ds:schemaRefs>
    <ds:schemaRef ds:uri="http://www.w3.org/2001/XMLSchema"/>
  </ds:schemaRefs>
</ds:datastoreItem>
</file>

<file path=customXml/itemProps15.xml><?xml version="1.0" encoding="utf-8"?>
<ds:datastoreItem xmlns:ds="http://schemas.openxmlformats.org/officeDocument/2006/customXml" ds:itemID="{D14872BF-36DF-44ED-AFBA-A9DEF6435A9D}">
  <ds:schemaRefs>
    <ds:schemaRef ds:uri="http://www.w3.org/2001/XMLSchema"/>
  </ds:schemaRefs>
</ds:datastoreItem>
</file>

<file path=customXml/itemProps16.xml><?xml version="1.0" encoding="utf-8"?>
<ds:datastoreItem xmlns:ds="http://schemas.openxmlformats.org/officeDocument/2006/customXml" ds:itemID="{7514C59C-37A2-4548-8176-DEE012C681C8}">
  <ds:schemaRefs>
    <ds:schemaRef ds:uri="http://www.w3.org/2001/XMLSchema"/>
  </ds:schemaRefs>
</ds:datastoreItem>
</file>

<file path=customXml/itemProps17.xml><?xml version="1.0" encoding="utf-8"?>
<ds:datastoreItem xmlns:ds="http://schemas.openxmlformats.org/officeDocument/2006/customXml" ds:itemID="{D0469867-7F77-4C08-BA47-F13117968712}">
  <ds:schemaRefs>
    <ds:schemaRef ds:uri="http://www.w3.org/2001/XMLSchema"/>
  </ds:schemaRefs>
</ds:datastoreItem>
</file>

<file path=customXml/itemProps18.xml><?xml version="1.0" encoding="utf-8"?>
<ds:datastoreItem xmlns:ds="http://schemas.openxmlformats.org/officeDocument/2006/customXml" ds:itemID="{C17A04CA-92C5-4C8F-9263-B4A83E6E2390}">
  <ds:schemaRefs>
    <ds:schemaRef ds:uri="http://www.w3.org/2001/XMLSchema"/>
  </ds:schemaRefs>
</ds:datastoreItem>
</file>

<file path=customXml/itemProps19.xml><?xml version="1.0" encoding="utf-8"?>
<ds:datastoreItem xmlns:ds="http://schemas.openxmlformats.org/officeDocument/2006/customXml" ds:itemID="{C3CA6657-3670-4AF7-938A-A31BF3220247}">
  <ds:schemaRefs>
    <ds:schemaRef ds:uri="http://www.w3.org/2001/XMLSchema"/>
  </ds:schemaRefs>
</ds:datastoreItem>
</file>

<file path=customXml/itemProps2.xml><?xml version="1.0" encoding="utf-8"?>
<ds:datastoreItem xmlns:ds="http://schemas.openxmlformats.org/officeDocument/2006/customXml" ds:itemID="{12596248-0EEF-4097-BAA4-A15BD6DE9648}">
  <ds:schemaRefs>
    <ds:schemaRef ds:uri="http://www.w3.org/2001/XMLSchema"/>
  </ds:schemaRefs>
</ds:datastoreItem>
</file>

<file path=customXml/itemProps20.xml><?xml version="1.0" encoding="utf-8"?>
<ds:datastoreItem xmlns:ds="http://schemas.openxmlformats.org/officeDocument/2006/customXml" ds:itemID="{B80E5D87-1879-430B-87E1-FCD3E2EC3E1D}">
  <ds:schemaRefs>
    <ds:schemaRef ds:uri="http://www.w3.org/2001/XMLSchema"/>
  </ds:schemaRefs>
</ds:datastoreItem>
</file>

<file path=customXml/itemProps21.xml><?xml version="1.0" encoding="utf-8"?>
<ds:datastoreItem xmlns:ds="http://schemas.openxmlformats.org/officeDocument/2006/customXml" ds:itemID="{1299DF95-54D3-4111-AA1A-41095A50159A}">
  <ds:schemaRefs>
    <ds:schemaRef ds:uri="http://www.w3.org/2001/XMLSchema"/>
  </ds:schemaRefs>
</ds:datastoreItem>
</file>

<file path=customXml/itemProps22.xml><?xml version="1.0" encoding="utf-8"?>
<ds:datastoreItem xmlns:ds="http://schemas.openxmlformats.org/officeDocument/2006/customXml" ds:itemID="{010DCB56-5374-43C9-8CB3-EA2DBB62B635}">
  <ds:schemaRefs>
    <ds:schemaRef ds:uri="http://www.w3.org/2001/XMLSchema"/>
  </ds:schemaRefs>
</ds:datastoreItem>
</file>

<file path=customXml/itemProps23.xml><?xml version="1.0" encoding="utf-8"?>
<ds:datastoreItem xmlns:ds="http://schemas.openxmlformats.org/officeDocument/2006/customXml" ds:itemID="{342181A4-8BE3-4EDA-BFC8-2F0D25E1A227}">
  <ds:schemaRefs>
    <ds:schemaRef ds:uri="http://www.w3.org/2001/XMLSchema"/>
  </ds:schemaRefs>
</ds:datastoreItem>
</file>

<file path=customXml/itemProps24.xml><?xml version="1.0" encoding="utf-8"?>
<ds:datastoreItem xmlns:ds="http://schemas.openxmlformats.org/officeDocument/2006/customXml" ds:itemID="{36521F22-0186-4262-8998-4B3239F3A520}">
  <ds:schemaRefs>
    <ds:schemaRef ds:uri="http://www.w3.org/2001/XMLSchema"/>
  </ds:schemaRefs>
</ds:datastoreItem>
</file>

<file path=customXml/itemProps25.xml><?xml version="1.0" encoding="utf-8"?>
<ds:datastoreItem xmlns:ds="http://schemas.openxmlformats.org/officeDocument/2006/customXml" ds:itemID="{DE827C7F-B83F-4E97-98F0-51561AE61ECE}">
  <ds:schemaRefs>
    <ds:schemaRef ds:uri="http://www.w3.org/2001/XMLSchema"/>
  </ds:schemaRefs>
</ds:datastoreItem>
</file>

<file path=customXml/itemProps26.xml><?xml version="1.0" encoding="utf-8"?>
<ds:datastoreItem xmlns:ds="http://schemas.openxmlformats.org/officeDocument/2006/customXml" ds:itemID="{86E9DB7A-C649-4675-B50A-1BE58C3421E5}">
  <ds:schemaRefs>
    <ds:schemaRef ds:uri="http://www.w3.org/2001/XMLSchema"/>
  </ds:schemaRefs>
</ds:datastoreItem>
</file>

<file path=customXml/itemProps27.xml><?xml version="1.0" encoding="utf-8"?>
<ds:datastoreItem xmlns:ds="http://schemas.openxmlformats.org/officeDocument/2006/customXml" ds:itemID="{195FA1B4-5F2B-4841-AA39-280E1384A90E}">
  <ds:schemaRefs>
    <ds:schemaRef ds:uri="http://www.w3.org/2001/XMLSchema"/>
  </ds:schemaRefs>
</ds:datastoreItem>
</file>

<file path=customXml/itemProps28.xml><?xml version="1.0" encoding="utf-8"?>
<ds:datastoreItem xmlns:ds="http://schemas.openxmlformats.org/officeDocument/2006/customXml" ds:itemID="{029D9584-4B2C-4846-9954-9B6C8317D3C7}">
  <ds:schemaRefs>
    <ds:schemaRef ds:uri="http://www.w3.org/2001/XMLSchema"/>
  </ds:schemaRefs>
</ds:datastoreItem>
</file>

<file path=customXml/itemProps29.xml><?xml version="1.0" encoding="utf-8"?>
<ds:datastoreItem xmlns:ds="http://schemas.openxmlformats.org/officeDocument/2006/customXml" ds:itemID="{E23B7AD4-F326-43A2-826D-FC801BBAC9B1}">
  <ds:schemaRefs>
    <ds:schemaRef ds:uri="http://www.w3.org/2001/XMLSchema"/>
  </ds:schemaRefs>
</ds:datastoreItem>
</file>

<file path=customXml/itemProps3.xml><?xml version="1.0" encoding="utf-8"?>
<ds:datastoreItem xmlns:ds="http://schemas.openxmlformats.org/officeDocument/2006/customXml" ds:itemID="{C58E73D5-1D4F-4D67-B639-F12F056E86C3}">
  <ds:schemaRefs>
    <ds:schemaRef ds:uri="http://www.w3.org/2001/XMLSchema"/>
  </ds:schemaRefs>
</ds:datastoreItem>
</file>

<file path=customXml/itemProps30.xml><?xml version="1.0" encoding="utf-8"?>
<ds:datastoreItem xmlns:ds="http://schemas.openxmlformats.org/officeDocument/2006/customXml" ds:itemID="{EB215DF9-01BA-45C2-AD35-828BC7E93897}">
  <ds:schemaRefs>
    <ds:schemaRef ds:uri="http://www.w3.org/2001/XMLSchema"/>
  </ds:schemaRefs>
</ds:datastoreItem>
</file>

<file path=customXml/itemProps31.xml><?xml version="1.0" encoding="utf-8"?>
<ds:datastoreItem xmlns:ds="http://schemas.openxmlformats.org/officeDocument/2006/customXml" ds:itemID="{46E94B33-7348-4459-926B-BB099A7ABDD9}">
  <ds:schemaRefs>
    <ds:schemaRef ds:uri="http://www.w3.org/2001/XMLSchema"/>
  </ds:schemaRefs>
</ds:datastoreItem>
</file>

<file path=customXml/itemProps32.xml><?xml version="1.0" encoding="utf-8"?>
<ds:datastoreItem xmlns:ds="http://schemas.openxmlformats.org/officeDocument/2006/customXml" ds:itemID="{1AA08E88-52D3-4EBA-AA02-8CA9BBF557F6}">
  <ds:schemaRefs>
    <ds:schemaRef ds:uri="http://www.w3.org/2001/XMLSchema"/>
  </ds:schemaRefs>
</ds:datastoreItem>
</file>

<file path=customXml/itemProps33.xml><?xml version="1.0" encoding="utf-8"?>
<ds:datastoreItem xmlns:ds="http://schemas.openxmlformats.org/officeDocument/2006/customXml" ds:itemID="{902F1A9A-BAAC-4E46-ACEC-92BB9F421B2E}">
  <ds:schemaRefs>
    <ds:schemaRef ds:uri="http://www.w3.org/2001/XMLSchema"/>
  </ds:schemaRefs>
</ds:datastoreItem>
</file>

<file path=customXml/itemProps34.xml><?xml version="1.0" encoding="utf-8"?>
<ds:datastoreItem xmlns:ds="http://schemas.openxmlformats.org/officeDocument/2006/customXml" ds:itemID="{B13F0A1A-DB3B-471A-A8E5-9AAF7D9EE31C}">
  <ds:schemaRefs>
    <ds:schemaRef ds:uri="http://www.w3.org/2001/XMLSchema"/>
  </ds:schemaRefs>
</ds:datastoreItem>
</file>

<file path=customXml/itemProps35.xml><?xml version="1.0" encoding="utf-8"?>
<ds:datastoreItem xmlns:ds="http://schemas.openxmlformats.org/officeDocument/2006/customXml" ds:itemID="{B06F0990-77F0-4EB7-81D9-057B8021F2E2}">
  <ds:schemaRefs>
    <ds:schemaRef ds:uri="http://www.w3.org/2001/XMLSchema"/>
  </ds:schemaRefs>
</ds:datastoreItem>
</file>

<file path=customXml/itemProps36.xml><?xml version="1.0" encoding="utf-8"?>
<ds:datastoreItem xmlns:ds="http://schemas.openxmlformats.org/officeDocument/2006/customXml" ds:itemID="{D990E9DF-1A4E-4F2A-8121-BA08FBC8D985}">
  <ds:schemaRefs>
    <ds:schemaRef ds:uri="http://www.w3.org/2001/XMLSchema"/>
  </ds:schemaRefs>
</ds:datastoreItem>
</file>

<file path=customXml/itemProps37.xml><?xml version="1.0" encoding="utf-8"?>
<ds:datastoreItem xmlns:ds="http://schemas.openxmlformats.org/officeDocument/2006/customXml" ds:itemID="{492FC0CD-A4A9-401E-847E-C8E616AD5CF1}">
  <ds:schemaRefs>
    <ds:schemaRef ds:uri="http://www.w3.org/2001/XMLSchema"/>
  </ds:schemaRefs>
</ds:datastoreItem>
</file>

<file path=customXml/itemProps38.xml><?xml version="1.0" encoding="utf-8"?>
<ds:datastoreItem xmlns:ds="http://schemas.openxmlformats.org/officeDocument/2006/customXml" ds:itemID="{8B80F716-8A2D-4E75-BC80-C98B709E0C71}">
  <ds:schemaRefs>
    <ds:schemaRef ds:uri="http://www.w3.org/2001/XMLSchema"/>
  </ds:schemaRefs>
</ds:datastoreItem>
</file>

<file path=customXml/itemProps39.xml><?xml version="1.0" encoding="utf-8"?>
<ds:datastoreItem xmlns:ds="http://schemas.openxmlformats.org/officeDocument/2006/customXml" ds:itemID="{DA0D7262-3614-4B9F-9EAE-9BE63229446B}">
  <ds:schemaRefs>
    <ds:schemaRef ds:uri="http://www.w3.org/2001/XMLSchema"/>
  </ds:schemaRefs>
</ds:datastoreItem>
</file>

<file path=customXml/itemProps4.xml><?xml version="1.0" encoding="utf-8"?>
<ds:datastoreItem xmlns:ds="http://schemas.openxmlformats.org/officeDocument/2006/customXml" ds:itemID="{6AF69E3B-DAF1-4406-B45A-42791D1D9DCB}">
  <ds:schemaRefs>
    <ds:schemaRef ds:uri="http://www.w3.org/2001/XMLSchema"/>
  </ds:schemaRefs>
</ds:datastoreItem>
</file>

<file path=customXml/itemProps40.xml><?xml version="1.0" encoding="utf-8"?>
<ds:datastoreItem xmlns:ds="http://schemas.openxmlformats.org/officeDocument/2006/customXml" ds:itemID="{7DA24DAB-60CD-40FC-95D9-38117BAB5CB6}">
  <ds:schemaRefs>
    <ds:schemaRef ds:uri="http://www.w3.org/2001/XMLSchema"/>
  </ds:schemaRefs>
</ds:datastoreItem>
</file>

<file path=customXml/itemProps41.xml><?xml version="1.0" encoding="utf-8"?>
<ds:datastoreItem xmlns:ds="http://schemas.openxmlformats.org/officeDocument/2006/customXml" ds:itemID="{58D5BD1F-730D-48A3-9292-FAC8A5BA36E5}">
  <ds:schemaRefs>
    <ds:schemaRef ds:uri="http://www.w3.org/2001/XMLSchema"/>
  </ds:schemaRefs>
</ds:datastoreItem>
</file>

<file path=customXml/itemProps42.xml><?xml version="1.0" encoding="utf-8"?>
<ds:datastoreItem xmlns:ds="http://schemas.openxmlformats.org/officeDocument/2006/customXml" ds:itemID="{F59C340D-4F57-43A3-B5CD-4712B5DB8E9D}">
  <ds:schemaRefs>
    <ds:schemaRef ds:uri="http://www.w3.org/2001/XMLSchema"/>
  </ds:schemaRefs>
</ds:datastoreItem>
</file>

<file path=customXml/itemProps43.xml><?xml version="1.0" encoding="utf-8"?>
<ds:datastoreItem xmlns:ds="http://schemas.openxmlformats.org/officeDocument/2006/customXml" ds:itemID="{E7485816-CF09-4292-B35C-7065D99BEAC1}">
  <ds:schemaRefs>
    <ds:schemaRef ds:uri="http://www.w3.org/2001/XMLSchema"/>
  </ds:schemaRefs>
</ds:datastoreItem>
</file>

<file path=customXml/itemProps44.xml><?xml version="1.0" encoding="utf-8"?>
<ds:datastoreItem xmlns:ds="http://schemas.openxmlformats.org/officeDocument/2006/customXml" ds:itemID="{BD5FAD33-8996-4B98-8C02-4A1550C6E017}">
  <ds:schemaRefs>
    <ds:schemaRef ds:uri="http://www.w3.org/2001/XMLSchema"/>
  </ds:schemaRefs>
</ds:datastoreItem>
</file>

<file path=customXml/itemProps45.xml><?xml version="1.0" encoding="utf-8"?>
<ds:datastoreItem xmlns:ds="http://schemas.openxmlformats.org/officeDocument/2006/customXml" ds:itemID="{ED08CD19-3202-4159-9C23-BDB875FF8B29}">
  <ds:schemaRefs>
    <ds:schemaRef ds:uri="http://www.w3.org/2001/XMLSchema"/>
  </ds:schemaRefs>
</ds:datastoreItem>
</file>

<file path=customXml/itemProps46.xml><?xml version="1.0" encoding="utf-8"?>
<ds:datastoreItem xmlns:ds="http://schemas.openxmlformats.org/officeDocument/2006/customXml" ds:itemID="{D9348C07-1E6B-4014-98CC-8BB85256C2E9}">
  <ds:schemaRefs>
    <ds:schemaRef ds:uri="http://www.w3.org/2001/XMLSchema"/>
  </ds:schemaRefs>
</ds:datastoreItem>
</file>

<file path=customXml/itemProps47.xml><?xml version="1.0" encoding="utf-8"?>
<ds:datastoreItem xmlns:ds="http://schemas.openxmlformats.org/officeDocument/2006/customXml" ds:itemID="{6B1F5878-E454-48B9-AE28-12E9657CE09F}">
  <ds:schemaRefs>
    <ds:schemaRef ds:uri="http://www.w3.org/2001/XMLSchema"/>
  </ds:schemaRefs>
</ds:datastoreItem>
</file>

<file path=customXml/itemProps48.xml><?xml version="1.0" encoding="utf-8"?>
<ds:datastoreItem xmlns:ds="http://schemas.openxmlformats.org/officeDocument/2006/customXml" ds:itemID="{C39CAF09-DA15-4725-BDD7-277AA9A52B6D}">
  <ds:schemaRefs>
    <ds:schemaRef ds:uri="http://www.w3.org/2001/XMLSchema"/>
  </ds:schemaRefs>
</ds:datastoreItem>
</file>

<file path=customXml/itemProps49.xml><?xml version="1.0" encoding="utf-8"?>
<ds:datastoreItem xmlns:ds="http://schemas.openxmlformats.org/officeDocument/2006/customXml" ds:itemID="{15550D2E-77D5-4107-9EB9-5BD1AA00DE54}">
  <ds:schemaRefs>
    <ds:schemaRef ds:uri="http://www.w3.org/2001/XMLSchema"/>
  </ds:schemaRefs>
</ds:datastoreItem>
</file>

<file path=customXml/itemProps5.xml><?xml version="1.0" encoding="utf-8"?>
<ds:datastoreItem xmlns:ds="http://schemas.openxmlformats.org/officeDocument/2006/customXml" ds:itemID="{24D0C25D-1662-4AAA-8B72-882D4C7923F2}">
  <ds:schemaRefs>
    <ds:schemaRef ds:uri="http://www.w3.org/2001/XMLSchema"/>
  </ds:schemaRefs>
</ds:datastoreItem>
</file>

<file path=customXml/itemProps50.xml><?xml version="1.0" encoding="utf-8"?>
<ds:datastoreItem xmlns:ds="http://schemas.openxmlformats.org/officeDocument/2006/customXml" ds:itemID="{0EA09B45-5C3A-440B-82A2-F920EC556A50}">
  <ds:schemaRefs>
    <ds:schemaRef ds:uri="http://www.w3.org/2001/XMLSchema"/>
  </ds:schemaRefs>
</ds:datastoreItem>
</file>

<file path=customXml/itemProps51.xml><?xml version="1.0" encoding="utf-8"?>
<ds:datastoreItem xmlns:ds="http://schemas.openxmlformats.org/officeDocument/2006/customXml" ds:itemID="{281140D0-CFF4-4662-9C45-8943C23FC066}">
  <ds:schemaRefs>
    <ds:schemaRef ds:uri="http://www.w3.org/2001/XMLSchema"/>
  </ds:schemaRefs>
</ds:datastoreItem>
</file>

<file path=customXml/itemProps52.xml><?xml version="1.0" encoding="utf-8"?>
<ds:datastoreItem xmlns:ds="http://schemas.openxmlformats.org/officeDocument/2006/customXml" ds:itemID="{C0E53927-8872-4528-9AB2-FACC42C6B014}">
  <ds:schemaRefs>
    <ds:schemaRef ds:uri="http://www.w3.org/2001/XMLSchema"/>
  </ds:schemaRefs>
</ds:datastoreItem>
</file>

<file path=customXml/itemProps53.xml><?xml version="1.0" encoding="utf-8"?>
<ds:datastoreItem xmlns:ds="http://schemas.openxmlformats.org/officeDocument/2006/customXml" ds:itemID="{02EDAAD7-30B6-4ACD-BA32-F10318B4E3BB}">
  <ds:schemaRefs>
    <ds:schemaRef ds:uri="http://www.w3.org/2001/XMLSchema"/>
  </ds:schemaRefs>
</ds:datastoreItem>
</file>

<file path=customXml/itemProps54.xml><?xml version="1.0" encoding="utf-8"?>
<ds:datastoreItem xmlns:ds="http://schemas.openxmlformats.org/officeDocument/2006/customXml" ds:itemID="{AA1071F4-25EF-4164-A19A-9F46B98E940D}">
  <ds:schemaRefs>
    <ds:schemaRef ds:uri="http://www.w3.org/2001/XMLSchema"/>
  </ds:schemaRefs>
</ds:datastoreItem>
</file>

<file path=customXml/itemProps55.xml><?xml version="1.0" encoding="utf-8"?>
<ds:datastoreItem xmlns:ds="http://schemas.openxmlformats.org/officeDocument/2006/customXml" ds:itemID="{89DBD08F-930D-4FA3-ACBF-D381226AB6E4}">
  <ds:schemaRefs>
    <ds:schemaRef ds:uri="http://www.w3.org/2001/XMLSchema"/>
  </ds:schemaRefs>
</ds:datastoreItem>
</file>

<file path=customXml/itemProps56.xml><?xml version="1.0" encoding="utf-8"?>
<ds:datastoreItem xmlns:ds="http://schemas.openxmlformats.org/officeDocument/2006/customXml" ds:itemID="{951ABEEF-F159-44D7-AE4A-50CFA1415A36}">
  <ds:schemaRefs>
    <ds:schemaRef ds:uri="http://www.w3.org/2001/XMLSchema"/>
  </ds:schemaRefs>
</ds:datastoreItem>
</file>

<file path=customXml/itemProps57.xml><?xml version="1.0" encoding="utf-8"?>
<ds:datastoreItem xmlns:ds="http://schemas.openxmlformats.org/officeDocument/2006/customXml" ds:itemID="{4A8EF070-B7A1-4D20-AA54-61F173CA2706}">
  <ds:schemaRefs>
    <ds:schemaRef ds:uri="http://www.w3.org/2001/XMLSchema"/>
  </ds:schemaRefs>
</ds:datastoreItem>
</file>

<file path=customXml/itemProps58.xml><?xml version="1.0" encoding="utf-8"?>
<ds:datastoreItem xmlns:ds="http://schemas.openxmlformats.org/officeDocument/2006/customXml" ds:itemID="{F1B18864-DD5F-475F-B43E-533AC977E410}">
  <ds:schemaRefs>
    <ds:schemaRef ds:uri="http://www.w3.org/2001/XMLSchema"/>
  </ds:schemaRefs>
</ds:datastoreItem>
</file>

<file path=customXml/itemProps59.xml><?xml version="1.0" encoding="utf-8"?>
<ds:datastoreItem xmlns:ds="http://schemas.openxmlformats.org/officeDocument/2006/customXml" ds:itemID="{F4497770-156D-4938-BA98-5B2E06CE31CC}">
  <ds:schemaRefs>
    <ds:schemaRef ds:uri="http://www.w3.org/2001/XMLSchema"/>
  </ds:schemaRefs>
</ds:datastoreItem>
</file>

<file path=customXml/itemProps6.xml><?xml version="1.0" encoding="utf-8"?>
<ds:datastoreItem xmlns:ds="http://schemas.openxmlformats.org/officeDocument/2006/customXml" ds:itemID="{565409DD-451C-4DEC-A61F-FAFB5DC79558}">
  <ds:schemaRefs>
    <ds:schemaRef ds:uri="http://www.w3.org/2001/XMLSchema"/>
  </ds:schemaRefs>
</ds:datastoreItem>
</file>

<file path=customXml/itemProps60.xml><?xml version="1.0" encoding="utf-8"?>
<ds:datastoreItem xmlns:ds="http://schemas.openxmlformats.org/officeDocument/2006/customXml" ds:itemID="{F79E6DB4-0F4F-4AF1-B8E1-2EDF094F8F88}">
  <ds:schemaRefs>
    <ds:schemaRef ds:uri="http://www.w3.org/2001/XMLSchema"/>
  </ds:schemaRefs>
</ds:datastoreItem>
</file>

<file path=customXml/itemProps61.xml><?xml version="1.0" encoding="utf-8"?>
<ds:datastoreItem xmlns:ds="http://schemas.openxmlformats.org/officeDocument/2006/customXml" ds:itemID="{4870EA2B-3E9F-4FC4-928B-AAE6526BEC30}">
  <ds:schemaRefs>
    <ds:schemaRef ds:uri="http://www.w3.org/2001/XMLSchema"/>
  </ds:schemaRefs>
</ds:datastoreItem>
</file>

<file path=customXml/itemProps62.xml><?xml version="1.0" encoding="utf-8"?>
<ds:datastoreItem xmlns:ds="http://schemas.openxmlformats.org/officeDocument/2006/customXml" ds:itemID="{DD17EEC6-5F8B-4310-BB96-6C3EEF0EA269}">
  <ds:schemaRefs>
    <ds:schemaRef ds:uri="http://www.w3.org/2001/XMLSchema"/>
  </ds:schemaRefs>
</ds:datastoreItem>
</file>

<file path=customXml/itemProps63.xml><?xml version="1.0" encoding="utf-8"?>
<ds:datastoreItem xmlns:ds="http://schemas.openxmlformats.org/officeDocument/2006/customXml" ds:itemID="{BD7E9302-8AE0-4560-A674-FDD0D8F7A5AD}">
  <ds:schemaRefs>
    <ds:schemaRef ds:uri="http://www.w3.org/2001/XMLSchema"/>
  </ds:schemaRefs>
</ds:datastoreItem>
</file>

<file path=customXml/itemProps64.xml><?xml version="1.0" encoding="utf-8"?>
<ds:datastoreItem xmlns:ds="http://schemas.openxmlformats.org/officeDocument/2006/customXml" ds:itemID="{58D42C7F-C51A-4196-A564-FB7B576BC2EA}">
  <ds:schemaRefs>
    <ds:schemaRef ds:uri="http://www.w3.org/2001/XMLSchema"/>
  </ds:schemaRefs>
</ds:datastoreItem>
</file>

<file path=customXml/itemProps65.xml><?xml version="1.0" encoding="utf-8"?>
<ds:datastoreItem xmlns:ds="http://schemas.openxmlformats.org/officeDocument/2006/customXml" ds:itemID="{B7375EA9-EF59-48CD-8F94-0DD07CD91E50}">
  <ds:schemaRefs>
    <ds:schemaRef ds:uri="http://www.w3.org/2001/XMLSchema"/>
  </ds:schemaRefs>
</ds:datastoreItem>
</file>

<file path=customXml/itemProps66.xml><?xml version="1.0" encoding="utf-8"?>
<ds:datastoreItem xmlns:ds="http://schemas.openxmlformats.org/officeDocument/2006/customXml" ds:itemID="{E571E618-B32B-4FB0-BD5B-D83EAD2F7B68}">
  <ds:schemaRefs>
    <ds:schemaRef ds:uri="http://www.w3.org/2001/XMLSchema"/>
  </ds:schemaRefs>
</ds:datastoreItem>
</file>

<file path=customXml/itemProps67.xml><?xml version="1.0" encoding="utf-8"?>
<ds:datastoreItem xmlns:ds="http://schemas.openxmlformats.org/officeDocument/2006/customXml" ds:itemID="{18100396-EEAC-4869-ABA1-93DDC435D9E3}">
  <ds:schemaRefs>
    <ds:schemaRef ds:uri="http://www.w3.org/2001/XMLSchema"/>
  </ds:schemaRefs>
</ds:datastoreItem>
</file>

<file path=customXml/itemProps68.xml><?xml version="1.0" encoding="utf-8"?>
<ds:datastoreItem xmlns:ds="http://schemas.openxmlformats.org/officeDocument/2006/customXml" ds:itemID="{46760DC7-3852-4A76-A565-7C6D15F74909}">
  <ds:schemaRefs>
    <ds:schemaRef ds:uri="http://www.w3.org/2001/XMLSchema"/>
  </ds:schemaRefs>
</ds:datastoreItem>
</file>

<file path=customXml/itemProps69.xml><?xml version="1.0" encoding="utf-8"?>
<ds:datastoreItem xmlns:ds="http://schemas.openxmlformats.org/officeDocument/2006/customXml" ds:itemID="{3ED5E383-240B-4F24-A7CC-F349B3A12CF6}">
  <ds:schemaRefs>
    <ds:schemaRef ds:uri="http://www.w3.org/2001/XMLSchema"/>
  </ds:schemaRefs>
</ds:datastoreItem>
</file>

<file path=customXml/itemProps7.xml><?xml version="1.0" encoding="utf-8"?>
<ds:datastoreItem xmlns:ds="http://schemas.openxmlformats.org/officeDocument/2006/customXml" ds:itemID="{CECC2B06-B96D-401F-910E-06ACE8ED91D9}">
  <ds:schemaRefs>
    <ds:schemaRef ds:uri="http://www.w3.org/2001/XMLSchema"/>
  </ds:schemaRefs>
</ds:datastoreItem>
</file>

<file path=customXml/itemProps70.xml><?xml version="1.0" encoding="utf-8"?>
<ds:datastoreItem xmlns:ds="http://schemas.openxmlformats.org/officeDocument/2006/customXml" ds:itemID="{4E18DFB7-AF42-4887-A653-6AE4E129405F}">
  <ds:schemaRefs>
    <ds:schemaRef ds:uri="http://www.w3.org/2001/XMLSchema"/>
  </ds:schemaRefs>
</ds:datastoreItem>
</file>

<file path=customXml/itemProps71.xml><?xml version="1.0" encoding="utf-8"?>
<ds:datastoreItem xmlns:ds="http://schemas.openxmlformats.org/officeDocument/2006/customXml" ds:itemID="{2BEC89F6-AC8C-427D-ACB6-641B828E724F}">
  <ds:schemaRefs>
    <ds:schemaRef ds:uri="http://www.w3.org/2001/XMLSchema"/>
  </ds:schemaRefs>
</ds:datastoreItem>
</file>

<file path=customXml/itemProps72.xml><?xml version="1.0" encoding="utf-8"?>
<ds:datastoreItem xmlns:ds="http://schemas.openxmlformats.org/officeDocument/2006/customXml" ds:itemID="{E4CF58FF-8B25-476F-8B2F-439CAFE774DB}">
  <ds:schemaRefs>
    <ds:schemaRef ds:uri="http://www.w3.org/2001/XMLSchema"/>
  </ds:schemaRefs>
</ds:datastoreItem>
</file>

<file path=customXml/itemProps73.xml><?xml version="1.0" encoding="utf-8"?>
<ds:datastoreItem xmlns:ds="http://schemas.openxmlformats.org/officeDocument/2006/customXml" ds:itemID="{9B333AB5-3357-4D07-93E0-A8BB3B59721F}">
  <ds:schemaRefs>
    <ds:schemaRef ds:uri="http://www.w3.org/2001/XMLSchema"/>
  </ds:schemaRefs>
</ds:datastoreItem>
</file>

<file path=customXml/itemProps74.xml><?xml version="1.0" encoding="utf-8"?>
<ds:datastoreItem xmlns:ds="http://schemas.openxmlformats.org/officeDocument/2006/customXml" ds:itemID="{9AB6D5B8-A713-49FD-B8B6-C61EDC3C2D4F}">
  <ds:schemaRefs>
    <ds:schemaRef ds:uri="http://www.w3.org/2001/XMLSchema"/>
  </ds:schemaRefs>
</ds:datastoreItem>
</file>

<file path=customXml/itemProps75.xml><?xml version="1.0" encoding="utf-8"?>
<ds:datastoreItem xmlns:ds="http://schemas.openxmlformats.org/officeDocument/2006/customXml" ds:itemID="{699DFA99-7CB5-492E-8628-3897AAFCF811}">
  <ds:schemaRefs>
    <ds:schemaRef ds:uri="http://www.w3.org/2001/XMLSchema"/>
  </ds:schemaRefs>
</ds:datastoreItem>
</file>

<file path=customXml/itemProps76.xml><?xml version="1.0" encoding="utf-8"?>
<ds:datastoreItem xmlns:ds="http://schemas.openxmlformats.org/officeDocument/2006/customXml" ds:itemID="{ED729A4F-17E5-43CD-83FA-9984AC7D0FB4}">
  <ds:schemaRefs>
    <ds:schemaRef ds:uri="http://www.w3.org/2001/XMLSchema"/>
  </ds:schemaRefs>
</ds:datastoreItem>
</file>

<file path=customXml/itemProps77.xml><?xml version="1.0" encoding="utf-8"?>
<ds:datastoreItem xmlns:ds="http://schemas.openxmlformats.org/officeDocument/2006/customXml" ds:itemID="{72CFD61C-2DC6-4EB6-8012-BA924D679E06}">
  <ds:schemaRefs>
    <ds:schemaRef ds:uri="http://www.w3.org/2001/XMLSchema"/>
  </ds:schemaRefs>
</ds:datastoreItem>
</file>

<file path=customXml/itemProps78.xml><?xml version="1.0" encoding="utf-8"?>
<ds:datastoreItem xmlns:ds="http://schemas.openxmlformats.org/officeDocument/2006/customXml" ds:itemID="{CBCDAA35-3887-4D0B-A127-26F02BD3F3B7}">
  <ds:schemaRefs>
    <ds:schemaRef ds:uri="http://www.w3.org/2001/XMLSchema"/>
  </ds:schemaRefs>
</ds:datastoreItem>
</file>

<file path=customXml/itemProps79.xml><?xml version="1.0" encoding="utf-8"?>
<ds:datastoreItem xmlns:ds="http://schemas.openxmlformats.org/officeDocument/2006/customXml" ds:itemID="{268400DD-65DB-470B-A06A-A85C4BBFF02F}">
  <ds:schemaRefs>
    <ds:schemaRef ds:uri="http://www.w3.org/2001/XMLSchema"/>
  </ds:schemaRefs>
</ds:datastoreItem>
</file>

<file path=customXml/itemProps8.xml><?xml version="1.0" encoding="utf-8"?>
<ds:datastoreItem xmlns:ds="http://schemas.openxmlformats.org/officeDocument/2006/customXml" ds:itemID="{5FDF1299-A818-4942-A99A-6ACC56029410}">
  <ds:schemaRefs>
    <ds:schemaRef ds:uri="http://www.w3.org/2001/XMLSchema"/>
  </ds:schemaRefs>
</ds:datastoreItem>
</file>

<file path=customXml/itemProps80.xml><?xml version="1.0" encoding="utf-8"?>
<ds:datastoreItem xmlns:ds="http://schemas.openxmlformats.org/officeDocument/2006/customXml" ds:itemID="{4F8795E7-FDA5-4515-AF25-E37DF3EBB4BE}">
  <ds:schemaRefs>
    <ds:schemaRef ds:uri="http://www.w3.org/2001/XMLSchema"/>
  </ds:schemaRefs>
</ds:datastoreItem>
</file>

<file path=customXml/itemProps81.xml><?xml version="1.0" encoding="utf-8"?>
<ds:datastoreItem xmlns:ds="http://schemas.openxmlformats.org/officeDocument/2006/customXml" ds:itemID="{B3404B29-B12B-4AD6-9600-2326122AA242}">
  <ds:schemaRefs>
    <ds:schemaRef ds:uri="http://www.w3.org/2001/XMLSchema"/>
  </ds:schemaRefs>
</ds:datastoreItem>
</file>

<file path=customXml/itemProps82.xml><?xml version="1.0" encoding="utf-8"?>
<ds:datastoreItem xmlns:ds="http://schemas.openxmlformats.org/officeDocument/2006/customXml" ds:itemID="{E39B11E5-077D-4BBF-AF63-E8B8A6D036DB}">
  <ds:schemaRefs>
    <ds:schemaRef ds:uri="http://www.w3.org/2001/XMLSchema"/>
  </ds:schemaRefs>
</ds:datastoreItem>
</file>

<file path=customXml/itemProps83.xml><?xml version="1.0" encoding="utf-8"?>
<ds:datastoreItem xmlns:ds="http://schemas.openxmlformats.org/officeDocument/2006/customXml" ds:itemID="{9D125730-63B3-4611-99E5-A47E22D5544D}">
  <ds:schemaRefs>
    <ds:schemaRef ds:uri="http://www.w3.org/2001/XMLSchema"/>
  </ds:schemaRefs>
</ds:datastoreItem>
</file>

<file path=customXml/itemProps84.xml><?xml version="1.0" encoding="utf-8"?>
<ds:datastoreItem xmlns:ds="http://schemas.openxmlformats.org/officeDocument/2006/customXml" ds:itemID="{DA5B2735-BFDC-400D-A741-5D115209B66D}">
  <ds:schemaRefs>
    <ds:schemaRef ds:uri="http://www.w3.org/2001/XMLSchema"/>
  </ds:schemaRefs>
</ds:datastoreItem>
</file>

<file path=customXml/itemProps85.xml><?xml version="1.0" encoding="utf-8"?>
<ds:datastoreItem xmlns:ds="http://schemas.openxmlformats.org/officeDocument/2006/customXml" ds:itemID="{908A442A-272A-4084-8BFF-86F399EE53D1}">
  <ds:schemaRefs>
    <ds:schemaRef ds:uri="http://www.w3.org/2001/XMLSchema"/>
  </ds:schemaRefs>
</ds:datastoreItem>
</file>

<file path=customXml/itemProps86.xml><?xml version="1.0" encoding="utf-8"?>
<ds:datastoreItem xmlns:ds="http://schemas.openxmlformats.org/officeDocument/2006/customXml" ds:itemID="{1D6D65ED-ED08-4A64-A69C-5771E8864810}">
  <ds:schemaRefs>
    <ds:schemaRef ds:uri="http://www.w3.org/2001/XMLSchema"/>
  </ds:schemaRefs>
</ds:datastoreItem>
</file>

<file path=customXml/itemProps87.xml><?xml version="1.0" encoding="utf-8"?>
<ds:datastoreItem xmlns:ds="http://schemas.openxmlformats.org/officeDocument/2006/customXml" ds:itemID="{F15AE612-31FC-40A4-8837-D537F61187FF}">
  <ds:schemaRefs>
    <ds:schemaRef ds:uri="http://www.w3.org/2001/XMLSchema"/>
  </ds:schemaRefs>
</ds:datastoreItem>
</file>

<file path=customXml/itemProps88.xml><?xml version="1.0" encoding="utf-8"?>
<ds:datastoreItem xmlns:ds="http://schemas.openxmlformats.org/officeDocument/2006/customXml" ds:itemID="{7F519F32-07E3-42B5-945E-A2CA36632EB7}">
  <ds:schemaRefs>
    <ds:schemaRef ds:uri="http://www.w3.org/2001/XMLSchema"/>
  </ds:schemaRefs>
</ds:datastoreItem>
</file>

<file path=customXml/itemProps89.xml><?xml version="1.0" encoding="utf-8"?>
<ds:datastoreItem xmlns:ds="http://schemas.openxmlformats.org/officeDocument/2006/customXml" ds:itemID="{E331855E-9052-44D9-BB4F-3BCA5A6ECF5C}">
  <ds:schemaRefs>
    <ds:schemaRef ds:uri="http://www.w3.org/2001/XMLSchema"/>
  </ds:schemaRefs>
</ds:datastoreItem>
</file>

<file path=customXml/itemProps9.xml><?xml version="1.0" encoding="utf-8"?>
<ds:datastoreItem xmlns:ds="http://schemas.openxmlformats.org/officeDocument/2006/customXml" ds:itemID="{F1ED76DE-84B5-4E9E-812F-4F0E4B43E97B}">
  <ds:schemaRefs>
    <ds:schemaRef ds:uri="http://www.w3.org/2001/XMLSchema"/>
  </ds:schemaRefs>
</ds:datastoreItem>
</file>

<file path=customXml/itemProps90.xml><?xml version="1.0" encoding="utf-8"?>
<ds:datastoreItem xmlns:ds="http://schemas.openxmlformats.org/officeDocument/2006/customXml" ds:itemID="{C4463173-EC99-467C-9A70-BD2BF1240458}">
  <ds:schemaRefs>
    <ds:schemaRef ds:uri="http://www.w3.org/2001/XMLSchema"/>
  </ds:schemaRefs>
</ds:datastoreItem>
</file>

<file path=customXml/itemProps91.xml><?xml version="1.0" encoding="utf-8"?>
<ds:datastoreItem xmlns:ds="http://schemas.openxmlformats.org/officeDocument/2006/customXml" ds:itemID="{1B56CE09-FC08-4885-AE1B-F340A9EB0ACA}">
  <ds:schemaRefs>
    <ds:schemaRef ds:uri="http://www.w3.org/2001/XMLSchema"/>
  </ds:schemaRefs>
</ds:datastoreItem>
</file>

<file path=customXml/itemProps92.xml><?xml version="1.0" encoding="utf-8"?>
<ds:datastoreItem xmlns:ds="http://schemas.openxmlformats.org/officeDocument/2006/customXml" ds:itemID="{A91D9F9A-E0C0-40D9-91EE-83FC0ACBFB93}">
  <ds:schemaRefs>
    <ds:schemaRef ds:uri="http://www.w3.org/2001/XMLSchema"/>
  </ds:schemaRefs>
</ds:datastoreItem>
</file>

<file path=customXml/itemProps93.xml><?xml version="1.0" encoding="utf-8"?>
<ds:datastoreItem xmlns:ds="http://schemas.openxmlformats.org/officeDocument/2006/customXml" ds:itemID="{6ADCAC67-3F1D-4007-983F-762BE2D4201E}">
  <ds:schemaRefs>
    <ds:schemaRef ds:uri="http://www.w3.org/2001/XMLSchema"/>
  </ds:schemaRefs>
</ds:datastoreItem>
</file>

<file path=customXml/itemProps94.xml><?xml version="1.0" encoding="utf-8"?>
<ds:datastoreItem xmlns:ds="http://schemas.openxmlformats.org/officeDocument/2006/customXml" ds:itemID="{3C5037D8-1C10-48FC-B574-3E2A96303063}">
  <ds:schemaRefs>
    <ds:schemaRef ds:uri="http://www.w3.org/2001/XMLSchema"/>
  </ds:schemaRefs>
</ds:datastoreItem>
</file>

<file path=customXml/itemProps95.xml><?xml version="1.0" encoding="utf-8"?>
<ds:datastoreItem xmlns:ds="http://schemas.openxmlformats.org/officeDocument/2006/customXml" ds:itemID="{EA56DF1C-E699-4B8D-81DA-12283D7DDD50}">
  <ds:schemaRefs>
    <ds:schemaRef ds:uri="http://www.w3.org/2001/XMLSchema"/>
  </ds:schemaRefs>
</ds:datastoreItem>
</file>

<file path=customXml/itemProps96.xml><?xml version="1.0" encoding="utf-8"?>
<ds:datastoreItem xmlns:ds="http://schemas.openxmlformats.org/officeDocument/2006/customXml" ds:itemID="{4508F72A-98B2-49DB-B4C8-D9588EEE9031}">
  <ds:schemaRefs>
    <ds:schemaRef ds:uri="http://www.w3.org/2001/XMLSchema"/>
  </ds:schemaRefs>
</ds:datastoreItem>
</file>

<file path=customXml/itemProps97.xml><?xml version="1.0" encoding="utf-8"?>
<ds:datastoreItem xmlns:ds="http://schemas.openxmlformats.org/officeDocument/2006/customXml" ds:itemID="{53BF8A3E-D6E2-4C9E-BA0D-7A0876A2C36A}">
  <ds:schemaRefs>
    <ds:schemaRef ds:uri="http://www.w3.org/2001/XMLSchema"/>
  </ds:schemaRefs>
</ds:datastoreItem>
</file>

<file path=customXml/itemProps98.xml><?xml version="1.0" encoding="utf-8"?>
<ds:datastoreItem xmlns:ds="http://schemas.openxmlformats.org/officeDocument/2006/customXml" ds:itemID="{B91D2705-ACEF-4143-B997-7FA71253E366}">
  <ds:schemaRefs>
    <ds:schemaRef ds:uri="http://www.w3.org/2001/XMLSchema"/>
  </ds:schemaRefs>
</ds:datastoreItem>
</file>

<file path=customXml/itemProps99.xml><?xml version="1.0" encoding="utf-8"?>
<ds:datastoreItem xmlns:ds="http://schemas.openxmlformats.org/officeDocument/2006/customXml" ds:itemID="{2C3128B0-0F40-4AE0-B6BE-6AC9AD17594A}">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824</TotalTime>
  <Words>314</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DIN OT</vt:lpstr>
      <vt:lpstr>Marsh McLennan</vt:lpstr>
      <vt:lpstr>2_Marsh McLennan</vt:lpstr>
      <vt:lpstr>Risk Analysis Charts</vt:lpstr>
      <vt:lpstr>AVERAGE DEFENCE COST PER CLAIM</vt:lpstr>
      <vt:lpstr>INDEMNITY VS. DEFENCE COSTS</vt:lpstr>
      <vt:lpstr>LIMIT PROFILE</vt:lpstr>
      <vt:lpstr>CLAIM EXAMPLE : MORTGAGE BROKER</vt:lpstr>
      <vt:lpstr>FAST FACT</vt:lpstr>
    </vt:vector>
  </TitlesOfParts>
  <Company>Victor Insurance Managers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English v2024.11</dc:creator>
  <cp:lastModifiedBy>Katikala, Antony</cp:lastModifiedBy>
  <cp:revision>18</cp:revision>
  <dcterms:created xsi:type="dcterms:W3CDTF">2024-11-22T17:30:20Z</dcterms:created>
  <dcterms:modified xsi:type="dcterms:W3CDTF">2025-02-05T14:22:48Z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en-GB</vt:lpwstr>
  </property>
  <property fmtid="{D5CDD505-2E9C-101B-9397-08002B2CF9AE}" pid="13" name="MMCOA_BaseCo">
    <vt:lpwstr>VIC</vt:lpwstr>
  </property>
  <property fmtid="{D5CDD505-2E9C-101B-9397-08002B2CF9AE}" pid="14" name="MMCOA_RegCo">
    <vt:lpwstr>667</vt:lpwstr>
  </property>
  <property fmtid="{D5CDD505-2E9C-101B-9397-08002B2CF9AE}" pid="15" name="MMCOA_Brand">
    <vt:lpwstr>MMC2021</vt:lpwstr>
  </property>
  <property fmtid="{D5CDD505-2E9C-101B-9397-08002B2CF9AE}" pid="16" name="MMCOA_FeatureSet">
    <vt:lpwstr>VIC_2024_v2</vt:lpwstr>
  </property>
  <property fmtid="{D5CDD505-2E9C-101B-9397-08002B2CF9AE}" pid="17" name="MMCOA_Language">
    <vt:lpwstr>en-CA</vt:lpwstr>
  </property>
  <property fmtid="{D5CDD505-2E9C-101B-9397-08002B2CF9AE}" pid="18" name="MMCOA_LanguageDateFormat">
    <vt:lpwstr>d MMMM yyyy</vt:lpwstr>
  </property>
  <property fmtid="{D5CDD505-2E9C-101B-9397-08002B2CF9AE}" pid="19" name="MMCOA_LanguageLocaleId">
    <vt:lpwstr>4105</vt:lpwstr>
  </property>
  <property fmtid="{D5CDD505-2E9C-101B-9397-08002B2CF9AE}" pid="20" name="MMCOA_CoverDigest">
    <vt:lpwstr>MMC2021;grad;VIC_GradientStyles_v2;vic-v-blue-cover;WHITE;LIGHT</vt:lpwstr>
  </property>
  <property fmtid="{D5CDD505-2E9C-101B-9397-08002B2CF9AE}" pid="21" name="MMCOA_FontSize">
    <vt:lpwstr>Medium</vt:lpwstr>
  </property>
  <property fmtid="{D5CDD505-2E9C-101B-9397-08002B2CF9AE}" pid="22" name="MMCOA_CoverImageID">
    <vt:lpwstr>764f252e-1cc5-498d-87f8-b4b2ef606a81</vt:lpwstr>
  </property>
</Properties>
</file>