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49"/>
    <p:sldMasterId id="2147483731" r:id="rId150"/>
  </p:sldMasterIdLst>
  <p:notesMasterIdLst>
    <p:notesMasterId r:id="rId158"/>
  </p:notesMasterIdLst>
  <p:handoutMasterIdLst>
    <p:handoutMasterId r:id="rId159"/>
  </p:handoutMasterIdLst>
  <p:sldIdLst>
    <p:sldId id="256" r:id="rId151"/>
    <p:sldId id="266" r:id="rId152"/>
    <p:sldId id="269" r:id="rId153"/>
    <p:sldId id="270" r:id="rId154"/>
    <p:sldId id="268" r:id="rId155"/>
    <p:sldId id="264" r:id="rId156"/>
    <p:sldId id="272" r:id="rId157"/>
  </p:sldIdLst>
  <p:sldSz cx="12192000" cy="6858000"/>
  <p:notesSz cx="6858000" cy="9144000"/>
  <p:custDataLst>
    <p:custData r:id="rId113"/>
    <p:tags r:id="rId160"/>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6327"/>
  </p:normalViewPr>
  <p:slideViewPr>
    <p:cSldViewPr snapToGrid="0" snapToObjects="1">
      <p:cViewPr varScale="1">
        <p:scale>
          <a:sx n="91" d="100"/>
          <a:sy n="91" d="100"/>
        </p:scale>
        <p:origin x="274" y="72"/>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handoutMaster" Target="handoutMasters/handoutMaster1.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slideMaster" Target="slideMasters/slideMaster1.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tags" Target="tags/tag1.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slideMaster" Target="slideMasters/slideMaster2.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customXml" Target="../customXml/item140.xml"/><Relationship Id="rId145" Type="http://schemas.openxmlformats.org/officeDocument/2006/relationships/customXml" Target="../customXml/item145.xml"/><Relationship Id="rId16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customXml" Target="../customXml/item130.xml"/><Relationship Id="rId135" Type="http://schemas.openxmlformats.org/officeDocument/2006/relationships/customXml" Target="../customXml/item135.xml"/><Relationship Id="rId151" Type="http://schemas.openxmlformats.org/officeDocument/2006/relationships/slide" Target="slides/slide1.xml"/><Relationship Id="rId156" Type="http://schemas.openxmlformats.org/officeDocument/2006/relationships/slide" Target="slides/slide6.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slide" Target="slides/slide7.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notesMaster" Target="notesMasters/notesMaster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slide" Target="slides/slide3.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slide" Target="slides/slide4.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tableStyles" Target="tableStyles.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oleObject" Target="file:///\\MGD.MRSHMC.COM\CA_DATA\GROUPS\OTT\DEP\SHARED\BUS_UNIT\ACT\Private\ENCON\2024\Esteem%20stats%20package\Data%20and%20Charts%20-%20English%20June%202024.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6009-40CA-873F-7137053DC23F}"/>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6009-40CA-873F-7137053DC23F}"/>
              </c:ext>
            </c:extLst>
          </c:dPt>
          <c:cat>
            <c:strRef>
              <c:f>Sheet1!$A$2:$A$9</c:f>
              <c:strCache>
                <c:ptCount val="8"/>
                <c:pt idx="0">
                  <c:v>$500K</c:v>
                </c:pt>
                <c:pt idx="1">
                  <c:v>$1M</c:v>
                </c:pt>
                <c:pt idx="2">
                  <c:v>$2M</c:v>
                </c:pt>
                <c:pt idx="3">
                  <c:v>$3M</c:v>
                </c:pt>
                <c:pt idx="4">
                  <c:v>$4M</c:v>
                </c:pt>
                <c:pt idx="5">
                  <c:v>$5M</c:v>
                </c:pt>
                <c:pt idx="6">
                  <c:v>$10M</c:v>
                </c:pt>
                <c:pt idx="7">
                  <c:v>$10M+</c:v>
                </c:pt>
              </c:strCache>
            </c:strRef>
          </c:cat>
          <c:val>
            <c:numRef>
              <c:f>Sheet1!$B$2:$B$9</c:f>
              <c:numCache>
                <c:formatCode>0%</c:formatCode>
                <c:ptCount val="8"/>
                <c:pt idx="0">
                  <c:v>0.01</c:v>
                </c:pt>
                <c:pt idx="1">
                  <c:v>0.17924528301886791</c:v>
                </c:pt>
                <c:pt idx="2">
                  <c:v>0.17452830188679244</c:v>
                </c:pt>
                <c:pt idx="3">
                  <c:v>0.19968553459119498</c:v>
                </c:pt>
                <c:pt idx="4">
                  <c:v>2.5157232704402521E-2</c:v>
                </c:pt>
                <c:pt idx="5">
                  <c:v>0.36477987421383645</c:v>
                </c:pt>
                <c:pt idx="6">
                  <c:v>4.8742138364779877E-2</c:v>
                </c:pt>
                <c:pt idx="7">
                  <c:v>0.01</c:v>
                </c:pt>
              </c:numCache>
            </c:numRef>
          </c:val>
          <c:extLst>
            <c:ext xmlns:c16="http://schemas.microsoft.com/office/drawing/2014/chart" uri="{C3380CC4-5D6E-409C-BE32-E72D297353CC}">
              <c16:uniqueId val="{00000004-6009-40CA-873F-7137053DC23F}"/>
            </c:ext>
          </c:extLst>
        </c:ser>
        <c:dLbls>
          <c:showLegendKey val="0"/>
          <c:showVal val="0"/>
          <c:showCatName val="0"/>
          <c:showSerName val="0"/>
          <c:showPercent val="0"/>
          <c:showBubbleSize val="0"/>
        </c:dLbls>
        <c:gapWidth val="300"/>
        <c:axId val="1338469632"/>
        <c:axId val="1338469152"/>
      </c:barChart>
      <c:catAx>
        <c:axId val="133846963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r>
                  <a:rPr lang="en-CA"/>
                  <a:t>Limits in Millions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152"/>
        <c:crosses val="autoZero"/>
        <c:auto val="1"/>
        <c:lblAlgn val="ctr"/>
        <c:lblOffset val="100"/>
        <c:noMultiLvlLbl val="0"/>
      </c:catAx>
      <c:valAx>
        <c:axId val="13384691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DIN OT" panose="020B05040202010101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9064473376471"/>
          <c:y val="4.0610049991037456E-2"/>
          <c:w val="0.86982547973582514"/>
          <c:h val="0.79749825728455059"/>
        </c:manualLayout>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931-4CC0-B301-A1D6D6D9F963}"/>
              </c:ext>
            </c:extLst>
          </c:dPt>
          <c:cat>
            <c:strRef>
              <c:f>Sheet1!$A$2:$A$4</c:f>
              <c:strCache>
                <c:ptCount val="3"/>
                <c:pt idx="0">
                  <c:v>Claims With Defence 
Costs Only</c:v>
                </c:pt>
                <c:pt idx="1">
                  <c:v>Claims With 
Indemnity Paid</c:v>
                </c:pt>
                <c:pt idx="2">
                  <c:v>Blended for
all Claims</c:v>
                </c:pt>
              </c:strCache>
            </c:strRef>
          </c:cat>
          <c:val>
            <c:numRef>
              <c:f>Sheet1!$B$2:$B$4</c:f>
              <c:numCache>
                <c:formatCode>0</c:formatCode>
                <c:ptCount val="3"/>
                <c:pt idx="0">
                  <c:v>23319.43076923077</c:v>
                </c:pt>
                <c:pt idx="1">
                  <c:v>55028.081437125744</c:v>
                </c:pt>
                <c:pt idx="2">
                  <c:v>37440.349866666671</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dLbls>
        <c:gapWidth val="100"/>
        <c:axId val="1338469632"/>
        <c:axId val="1338469152"/>
      </c:barChart>
      <c:catAx>
        <c:axId val="1338469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crossAx val="1338469152"/>
        <c:crosses val="autoZero"/>
        <c:auto val="1"/>
        <c:lblAlgn val="ctr"/>
        <c:lblOffset val="100"/>
        <c:noMultiLvlLbl val="0"/>
      </c:catAx>
      <c:valAx>
        <c:axId val="1338469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latin typeface="DIN OT" panose="020B0504020201010104" pitchFamily="34" charset="0"/>
                  </a:rPr>
                  <a:t>Canadian Dollars </a:t>
                </a:r>
                <a:r>
                  <a:rPr lang="en-CA" dirty="0"/>
                  <a: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3846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70515319248462"/>
          <c:y val="4.0625385886992368E-2"/>
          <c:w val="0.35627277283408887"/>
          <c:h val="0.79640542532215353"/>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31-4CC0-B301-A1D6D6D9F96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Defence Costs Only</c:v>
                </c:pt>
                <c:pt idx="1">
                  <c:v>Indemnity Including Defence Costs</c:v>
                </c:pt>
              </c:strCache>
            </c:strRef>
          </c:cat>
          <c:val>
            <c:numRef>
              <c:f>Sheet1!$B$2:$B$3</c:f>
              <c:numCache>
                <c:formatCode>0%</c:formatCode>
                <c:ptCount val="2"/>
                <c:pt idx="0">
                  <c:v>0.55466666666666664</c:v>
                </c:pt>
                <c:pt idx="1">
                  <c:v>0.44533333333333336</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31-4CC0-B301-A1D6D6D9F9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31-4CC0-B301-A1D6D6D9F9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95-4E0C-8062-7F724DAC0B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95-4E0C-8062-7F724DAC0B3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E95-4E0C-8062-7F724DAC0B3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E95-4E0C-8062-7F724DAC0B3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E95-4E0C-8062-7F724DAC0B3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E95-4E0C-8062-7F724DAC0B3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E95-4E0C-8062-7F724DAC0B3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E95-4E0C-8062-7F724DAC0B3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E95-4E0C-8062-7F724DAC0B39}"/>
              </c:ext>
            </c:extLst>
          </c:dPt>
          <c:cat>
            <c:strRef>
              <c:f>Sheet1!$A$2:$A$4</c:f>
              <c:strCache>
                <c:ptCount val="3"/>
                <c:pt idx="0">
                  <c:v>Client - 93%</c:v>
                </c:pt>
                <c:pt idx="1">
                  <c:v>Insurer - 3%</c:v>
                </c:pt>
                <c:pt idx="2">
                  <c:v>Other - 4%</c:v>
                </c:pt>
              </c:strCache>
            </c:strRef>
          </c:cat>
          <c:val>
            <c:numRef>
              <c:f>Sheet1!$B$2:$B$4</c:f>
              <c:numCache>
                <c:formatCode>0%</c:formatCode>
                <c:ptCount val="3"/>
                <c:pt idx="0">
                  <c:v>0.93430656934306566</c:v>
                </c:pt>
                <c:pt idx="1">
                  <c:v>2.6763990267639901E-2</c:v>
                </c:pt>
                <c:pt idx="2">
                  <c:v>3.8929440389294405E-2</c:v>
                </c:pt>
              </c:numCache>
            </c:numRef>
          </c:val>
          <c:extLst>
            <c:ext xmlns:c16="http://schemas.microsoft.com/office/drawing/2014/chart" uri="{C3380CC4-5D6E-409C-BE32-E72D297353CC}">
              <c16:uniqueId val="{00000004-4931-4CC0-B301-A1D6D6D9F963}"/>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77370876165231817"/>
          <c:y val="0.317045151267701"/>
          <c:w val="0.1912134448540467"/>
          <c:h val="0.30520344958075246"/>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350"/>
      <c:rAngAx val="0"/>
      <c:perspective val="0"/>
    </c:view3D>
    <c:floor>
      <c:thickness val="0"/>
    </c:floor>
    <c:sideWall>
      <c:thickness val="0"/>
    </c:sideWall>
    <c:backWall>
      <c:thickness val="0"/>
    </c:backWall>
    <c:plotArea>
      <c:layout>
        <c:manualLayout>
          <c:layoutTarget val="inner"/>
          <c:xMode val="edge"/>
          <c:yMode val="edge"/>
          <c:x val="0.35230045038947994"/>
          <c:y val="0.27361607036350782"/>
          <c:w val="0.2808718367366243"/>
          <c:h val="0.47231345479415032"/>
        </c:manualLayout>
      </c:layout>
      <c:pie3DChart>
        <c:varyColors val="1"/>
        <c:dLbls>
          <c:showLegendKey val="0"/>
          <c:showVal val="0"/>
          <c:showCatName val="1"/>
          <c:showSerName val="0"/>
          <c:showPercent val="1"/>
          <c:showBubbleSize val="0"/>
          <c:showLeaderLines val="0"/>
        </c:dLbls>
      </c:pie3DChart>
    </c:plotArea>
    <c:plotVisOnly val="1"/>
    <c:dispBlanksAs val="zero"/>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rgbClr val="171516">
              <a:tint val="75000"/>
            </a:srgbClr>
          </a:solidFill>
          <a:prstDash val="solid"/>
          <a:round/>
        </a14:hiddenLine>
      </a:ext>
    </a:extLst>
  </c:spPr>
  <c:txPr>
    <a:bodyPr/>
    <a:lstStyle/>
    <a:p>
      <a:pPr>
        <a:defRPr>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extLst>
              <c:ext xmlns:c16="http://schemas.microsoft.com/office/drawing/2014/chart" uri="{C3380CC4-5D6E-409C-BE32-E72D297353CC}">
                <c16:uniqueId val="{00000001-EA00-4C11-BCE9-81AB6DEF95A1}"/>
              </c:ext>
            </c:extLst>
          </c:dPt>
          <c:dPt>
            <c:idx val="1"/>
            <c:bubble3D val="0"/>
            <c:extLst>
              <c:ext xmlns:c16="http://schemas.microsoft.com/office/drawing/2014/chart" uri="{C3380CC4-5D6E-409C-BE32-E72D297353CC}">
                <c16:uniqueId val="{00000003-EA00-4C11-BCE9-81AB6DEF95A1}"/>
              </c:ext>
            </c:extLst>
          </c:dPt>
          <c:dPt>
            <c:idx val="2"/>
            <c:bubble3D val="0"/>
            <c:extLst>
              <c:ext xmlns:c16="http://schemas.microsoft.com/office/drawing/2014/chart" uri="{C3380CC4-5D6E-409C-BE32-E72D297353CC}">
                <c16:uniqueId val="{00000005-EA00-4C11-BCE9-81AB6DEF95A1}"/>
              </c:ext>
            </c:extLst>
          </c:dPt>
          <c:dPt>
            <c:idx val="3"/>
            <c:bubble3D val="0"/>
            <c:extLst>
              <c:ext xmlns:c16="http://schemas.microsoft.com/office/drawing/2014/chart" uri="{C3380CC4-5D6E-409C-BE32-E72D297353CC}">
                <c16:uniqueId val="{00000007-EA00-4C11-BCE9-81AB6DEF95A1}"/>
              </c:ext>
            </c:extLst>
          </c:dPt>
          <c:dPt>
            <c:idx val="4"/>
            <c:bubble3D val="0"/>
            <c:extLst>
              <c:ext xmlns:c16="http://schemas.microsoft.com/office/drawing/2014/chart" uri="{C3380CC4-5D6E-409C-BE32-E72D297353CC}">
                <c16:uniqueId val="{00000009-EA00-4C11-BCE9-81AB6DEF95A1}"/>
              </c:ext>
            </c:extLst>
          </c:dPt>
          <c:dPt>
            <c:idx val="5"/>
            <c:bubble3D val="0"/>
            <c:extLst>
              <c:ext xmlns:c16="http://schemas.microsoft.com/office/drawing/2014/chart" uri="{C3380CC4-5D6E-409C-BE32-E72D297353CC}">
                <c16:uniqueId val="{0000000B-EA00-4C11-BCE9-81AB6DEF95A1}"/>
              </c:ext>
            </c:extLst>
          </c:dPt>
          <c:dPt>
            <c:idx val="6"/>
            <c:bubble3D val="0"/>
            <c:extLst>
              <c:ext xmlns:c16="http://schemas.microsoft.com/office/drawing/2014/chart" uri="{C3380CC4-5D6E-409C-BE32-E72D297353CC}">
                <c16:uniqueId val="{0000000D-EA00-4C11-BCE9-81AB6DEF95A1}"/>
              </c:ext>
            </c:extLst>
          </c:dPt>
          <c:dPt>
            <c:idx val="7"/>
            <c:bubble3D val="0"/>
            <c:extLst>
              <c:ext xmlns:c16="http://schemas.microsoft.com/office/drawing/2014/chart" uri="{C3380CC4-5D6E-409C-BE32-E72D297353CC}">
                <c16:uniqueId val="{0000000F-EA00-4C11-BCE9-81AB6DEF95A1}"/>
              </c:ext>
            </c:extLst>
          </c:dPt>
          <c:dPt>
            <c:idx val="8"/>
            <c:bubble3D val="0"/>
            <c:extLst>
              <c:ext xmlns:c16="http://schemas.microsoft.com/office/drawing/2014/chart" uri="{C3380CC4-5D6E-409C-BE32-E72D297353CC}">
                <c16:uniqueId val="{00000011-EA00-4C11-BCE9-81AB6DEF95A1}"/>
              </c:ext>
            </c:extLst>
          </c:dPt>
          <c:dPt>
            <c:idx val="9"/>
            <c:bubble3D val="0"/>
            <c:extLst>
              <c:ext xmlns:c16="http://schemas.microsoft.com/office/drawing/2014/chart" uri="{C3380CC4-5D6E-409C-BE32-E72D297353CC}">
                <c16:uniqueId val="{00000013-EA00-4C11-BCE9-81AB6DEF95A1}"/>
              </c:ext>
            </c:extLst>
          </c:dPt>
          <c:dPt>
            <c:idx val="10"/>
            <c:bubble3D val="0"/>
            <c:extLst>
              <c:ext xmlns:c16="http://schemas.microsoft.com/office/drawing/2014/chart" uri="{C3380CC4-5D6E-409C-BE32-E72D297353CC}">
                <c16:uniqueId val="{00000015-EA00-4C11-BCE9-81AB6DEF95A1}"/>
              </c:ext>
            </c:extLst>
          </c:dPt>
          <c:cat>
            <c:strRef>
              <c:f>Sheet1!$A$2:$A$9</c:f>
              <c:strCache>
                <c:ptCount val="8"/>
                <c:pt idx="0">
                  <c:v>Failure to Obtain Adequate Coverage - 55%</c:v>
                </c:pt>
                <c:pt idx="1">
                  <c:v>Failure to Give Proper Advice - 14%</c:v>
                </c:pt>
                <c:pt idx="2">
                  <c:v>Misrepresentation - 5%</c:v>
                </c:pt>
                <c:pt idx="3">
                  <c:v>Mishandling a Claim - 5%</c:v>
                </c:pt>
                <c:pt idx="4">
                  <c:v>Failure to Properly Advise an Expiry/Renewal/Cancellation - 7%</c:v>
                </c:pt>
                <c:pt idx="5">
                  <c:v>Other - 5%</c:v>
                </c:pt>
                <c:pt idx="6">
                  <c:v>Failure to Place a Risk - 5%</c:v>
                </c:pt>
                <c:pt idx="7">
                  <c:v>Failure to (Promptly) Comply With Client's Instructions - 4%</c:v>
                </c:pt>
              </c:strCache>
            </c:strRef>
          </c:cat>
          <c:val>
            <c:numRef>
              <c:f>Sheet1!$B$2:$B$9</c:f>
              <c:numCache>
                <c:formatCode>0%</c:formatCode>
                <c:ptCount val="8"/>
                <c:pt idx="0">
                  <c:v>0.55489021956087825</c:v>
                </c:pt>
                <c:pt idx="1">
                  <c:v>0.14171656686626746</c:v>
                </c:pt>
                <c:pt idx="2">
                  <c:v>4.9900199600798403E-2</c:v>
                </c:pt>
                <c:pt idx="3">
                  <c:v>4.9900199600798403E-2</c:v>
                </c:pt>
                <c:pt idx="4">
                  <c:v>7.1856287425149698E-2</c:v>
                </c:pt>
                <c:pt idx="5">
                  <c:v>4.590818363273453E-2</c:v>
                </c:pt>
                <c:pt idx="6">
                  <c:v>4.590818363273453E-2</c:v>
                </c:pt>
                <c:pt idx="7">
                  <c:v>3.9920159680638723E-2</c:v>
                </c:pt>
              </c:numCache>
            </c:numRef>
          </c:val>
          <c:extLst>
            <c:ext xmlns:c16="http://schemas.microsoft.com/office/drawing/2014/chart" uri="{C3380CC4-5D6E-409C-BE32-E72D297353CC}">
              <c16:uniqueId val="{00000016-EA00-4C11-BCE9-81AB6DEF95A1}"/>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0397750281214846"/>
          <c:y val="2.0461531682866161E-2"/>
          <c:w val="0.38923324683424465"/>
          <c:h val="0.9668130573534871"/>
        </c:manualLayout>
      </c:layout>
      <c:overlay val="0"/>
      <c:spPr>
        <a:noFill/>
        <a:ln>
          <a:noFill/>
        </a:ln>
        <a:effectLst/>
      </c:spPr>
      <c:txPr>
        <a:bodyPr rot="0" spcFirstLastPara="1" vertOverflow="ellipsis" vert="horz" wrap="square" anchor="ctr" anchorCtr="1"/>
        <a:lstStyle/>
        <a:p>
          <a:pPr>
            <a:defRPr lang="en-US" sz="1500" b="0" i="0" u="none" strike="noStrike" kern="1200" baseline="0">
              <a:solidFill>
                <a:schemeClr val="tx1">
                  <a:lumMod val="65000"/>
                  <a:lumOff val="35000"/>
                </a:schemeClr>
              </a:solidFill>
              <a:latin typeface="DIN OT" panose="020B05040202010101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01/01/2025</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01/01/2025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customXml" Target="../../customXml/item90.xml"/><Relationship Id="rId13" Type="http://schemas.openxmlformats.org/officeDocument/2006/relationships/image" Target="../media/image6.png"/><Relationship Id="rId3" Type="http://schemas.openxmlformats.org/officeDocument/2006/relationships/customXml" Target="../../customXml/item115.xml"/><Relationship Id="rId7" Type="http://schemas.openxmlformats.org/officeDocument/2006/relationships/customXml" Target="../../customXml/item134.xml"/><Relationship Id="rId12" Type="http://schemas.openxmlformats.org/officeDocument/2006/relationships/image" Target="../media/image5.png"/><Relationship Id="rId2" Type="http://schemas.openxmlformats.org/officeDocument/2006/relationships/customXml" Target="../../customXml/item60.xml"/><Relationship Id="rId1" Type="http://schemas.openxmlformats.org/officeDocument/2006/relationships/customXml" Target="../../customXml/item17.xml"/><Relationship Id="rId6" Type="http://schemas.openxmlformats.org/officeDocument/2006/relationships/customXml" Target="../../customXml/item44.xml"/><Relationship Id="rId11" Type="http://schemas.openxmlformats.org/officeDocument/2006/relationships/image" Target="../media/image4.png"/><Relationship Id="rId5" Type="http://schemas.openxmlformats.org/officeDocument/2006/relationships/customXml" Target="../../customXml/item47.xml"/><Relationship Id="rId10" Type="http://schemas.openxmlformats.org/officeDocument/2006/relationships/image" Target="../media/image3.png"/><Relationship Id="rId4" Type="http://schemas.openxmlformats.org/officeDocument/2006/relationships/customXml" Target="../../customXml/item86.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52.xml"/><Relationship Id="rId7" Type="http://schemas.openxmlformats.org/officeDocument/2006/relationships/slideMaster" Target="../slideMasters/slideMaster1.xml"/><Relationship Id="rId2" Type="http://schemas.openxmlformats.org/officeDocument/2006/relationships/customXml" Target="../../customXml/item1.xml"/><Relationship Id="rId1" Type="http://schemas.openxmlformats.org/officeDocument/2006/relationships/customXml" Target="../../customXml/item61.xml"/><Relationship Id="rId6" Type="http://schemas.openxmlformats.org/officeDocument/2006/relationships/customXml" Target="../../customXml/item27.xml"/><Relationship Id="rId5" Type="http://schemas.openxmlformats.org/officeDocument/2006/relationships/customXml" Target="../../customXml/item130.xml"/><Relationship Id="rId4" Type="http://schemas.openxmlformats.org/officeDocument/2006/relationships/customXml" Target="../../customXml/item122.xml"/><Relationship Id="rId9"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8" Type="http://schemas.openxmlformats.org/officeDocument/2006/relationships/customXml" Target="../../customXml/item22.xml"/><Relationship Id="rId13" Type="http://schemas.openxmlformats.org/officeDocument/2006/relationships/image" Target="../media/image6.png"/><Relationship Id="rId3" Type="http://schemas.openxmlformats.org/officeDocument/2006/relationships/customXml" Target="../../customXml/item75.xml"/><Relationship Id="rId7" Type="http://schemas.openxmlformats.org/officeDocument/2006/relationships/customXml" Target="../../customXml/item54.xml"/><Relationship Id="rId12" Type="http://schemas.openxmlformats.org/officeDocument/2006/relationships/image" Target="../media/image5.png"/><Relationship Id="rId2" Type="http://schemas.openxmlformats.org/officeDocument/2006/relationships/customXml" Target="../../customXml/item111.xml"/><Relationship Id="rId1" Type="http://schemas.openxmlformats.org/officeDocument/2006/relationships/customXml" Target="../../customXml/item146.xml"/><Relationship Id="rId6" Type="http://schemas.openxmlformats.org/officeDocument/2006/relationships/customXml" Target="../../customXml/item31.xml"/><Relationship Id="rId11" Type="http://schemas.openxmlformats.org/officeDocument/2006/relationships/image" Target="../media/image4.png"/><Relationship Id="rId5" Type="http://schemas.openxmlformats.org/officeDocument/2006/relationships/customXml" Target="../../customXml/item91.xml"/><Relationship Id="rId10" Type="http://schemas.openxmlformats.org/officeDocument/2006/relationships/image" Target="../media/image7.png"/><Relationship Id="rId4" Type="http://schemas.openxmlformats.org/officeDocument/2006/relationships/customXml" Target="../../customXml/item93.xml"/><Relationship Id="rId9"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customXml" Target="../../customXml/item37.xml"/><Relationship Id="rId2" Type="http://schemas.openxmlformats.org/officeDocument/2006/relationships/customXml" Target="../../customXml/item135.xml"/><Relationship Id="rId1" Type="http://schemas.openxmlformats.org/officeDocument/2006/relationships/customXml" Target="../../customXml/item74.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customXml" Target="../../customXml/item127.xml"/><Relationship Id="rId1" Type="http://schemas.openxmlformats.org/officeDocument/2006/relationships/customXml" Target="../../customXml/item14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31.xml"/></Relationships>
</file>

<file path=ppt/slideLayouts/_rels/slideLayout15.xml.rels><?xml version="1.0" encoding="UTF-8" standalone="yes"?>
<Relationships xmlns="http://schemas.openxmlformats.org/package/2006/relationships"><Relationship Id="rId3" Type="http://schemas.openxmlformats.org/officeDocument/2006/relationships/customXml" Target="../../customXml/item77.xml"/><Relationship Id="rId2" Type="http://schemas.openxmlformats.org/officeDocument/2006/relationships/customXml" Target="../../customXml/item42.xml"/><Relationship Id="rId1" Type="http://schemas.openxmlformats.org/officeDocument/2006/relationships/customXml" Target="../../customXml/item79.xml"/><Relationship Id="rId5" Type="http://schemas.openxmlformats.org/officeDocument/2006/relationships/slideMaster" Target="../slideMasters/slideMaster2.xml"/><Relationship Id="rId4" Type="http://schemas.openxmlformats.org/officeDocument/2006/relationships/customXml" Target="../../customXml/item25.xml"/></Relationships>
</file>

<file path=ppt/slideLayouts/_rels/slideLayout16.xml.rels><?xml version="1.0" encoding="UTF-8" standalone="yes"?>
<Relationships xmlns="http://schemas.openxmlformats.org/package/2006/relationships"><Relationship Id="rId3" Type="http://schemas.openxmlformats.org/officeDocument/2006/relationships/customXml" Target="../../customXml/item19.xml"/><Relationship Id="rId2" Type="http://schemas.openxmlformats.org/officeDocument/2006/relationships/customXml" Target="../../customXml/item119.xml"/><Relationship Id="rId1" Type="http://schemas.openxmlformats.org/officeDocument/2006/relationships/customXml" Target="../../customXml/item132.xml"/><Relationship Id="rId6" Type="http://schemas.openxmlformats.org/officeDocument/2006/relationships/slideMaster" Target="../slideMasters/slideMaster2.xml"/><Relationship Id="rId5" Type="http://schemas.openxmlformats.org/officeDocument/2006/relationships/customXml" Target="../../customXml/item28.xml"/><Relationship Id="rId4" Type="http://schemas.openxmlformats.org/officeDocument/2006/relationships/customXml" Target="../../customXml/item125.xml"/></Relationships>
</file>

<file path=ppt/slideLayouts/_rels/slideLayout17.xml.rels><?xml version="1.0" encoding="UTF-8" standalone="yes"?>
<Relationships xmlns="http://schemas.openxmlformats.org/package/2006/relationships"><Relationship Id="rId3" Type="http://schemas.openxmlformats.org/officeDocument/2006/relationships/customXml" Target="../../customXml/item73.xml"/><Relationship Id="rId7" Type="http://schemas.openxmlformats.org/officeDocument/2006/relationships/slideMaster" Target="../slideMasters/slideMaster2.xml"/><Relationship Id="rId2" Type="http://schemas.openxmlformats.org/officeDocument/2006/relationships/customXml" Target="../../customXml/item65.xml"/><Relationship Id="rId1" Type="http://schemas.openxmlformats.org/officeDocument/2006/relationships/customXml" Target="../../customXml/item13.xml"/><Relationship Id="rId6" Type="http://schemas.openxmlformats.org/officeDocument/2006/relationships/customXml" Target="../../customXml/item39.xml"/><Relationship Id="rId5" Type="http://schemas.openxmlformats.org/officeDocument/2006/relationships/customXml" Target="../../customXml/item96.xml"/><Relationship Id="rId4" Type="http://schemas.openxmlformats.org/officeDocument/2006/relationships/customXml" Target="../../customXml/item147.xml"/></Relationships>
</file>

<file path=ppt/slideLayouts/_rels/slideLayout18.xml.rels><?xml version="1.0" encoding="UTF-8" standalone="yes"?>
<Relationships xmlns="http://schemas.openxmlformats.org/package/2006/relationships"><Relationship Id="rId3" Type="http://schemas.openxmlformats.org/officeDocument/2006/relationships/customXml" Target="../../customXml/item8.xml"/><Relationship Id="rId2" Type="http://schemas.openxmlformats.org/officeDocument/2006/relationships/customXml" Target="../../customXml/item102.xml"/><Relationship Id="rId1" Type="http://schemas.openxmlformats.org/officeDocument/2006/relationships/customXml" Target="../../customXml/item51.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customXml" Target="../../customXml/item78.xml"/><Relationship Id="rId2" Type="http://schemas.openxmlformats.org/officeDocument/2006/relationships/customXml" Target="../../customXml/item36.xml"/><Relationship Id="rId1" Type="http://schemas.openxmlformats.org/officeDocument/2006/relationships/customXml" Target="../../customXml/item2.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121.xml"/><Relationship Id="rId2" Type="http://schemas.openxmlformats.org/officeDocument/2006/relationships/customXml" Target="../../customXml/item108.xml"/><Relationship Id="rId1" Type="http://schemas.openxmlformats.org/officeDocument/2006/relationships/customXml" Target="../../customXml/item34.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145.xml"/><Relationship Id="rId7" Type="http://schemas.openxmlformats.org/officeDocument/2006/relationships/slideMaster" Target="../slideMasters/slideMaster2.xml"/><Relationship Id="rId2" Type="http://schemas.openxmlformats.org/officeDocument/2006/relationships/customXml" Target="../../customXml/item141.xml"/><Relationship Id="rId1" Type="http://schemas.openxmlformats.org/officeDocument/2006/relationships/customXml" Target="../../customXml/item97.xml"/><Relationship Id="rId6" Type="http://schemas.openxmlformats.org/officeDocument/2006/relationships/customXml" Target="../../customXml/item120.xml"/><Relationship Id="rId5" Type="http://schemas.openxmlformats.org/officeDocument/2006/relationships/customXml" Target="../../customXml/item76.xml"/><Relationship Id="rId4" Type="http://schemas.openxmlformats.org/officeDocument/2006/relationships/customXml" Target="../../customXml/item89.xml"/><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35.xml"/><Relationship Id="rId1" Type="http://schemas.openxmlformats.org/officeDocument/2006/relationships/customXml" Target="../../customXml/item58.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48.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11.xml"/><Relationship Id="rId2" Type="http://schemas.openxmlformats.org/officeDocument/2006/relationships/customXml" Target="../../customXml/item71.xml"/><Relationship Id="rId1" Type="http://schemas.openxmlformats.org/officeDocument/2006/relationships/customXml" Target="../../customXml/item133.xml"/><Relationship Id="rId5" Type="http://schemas.openxmlformats.org/officeDocument/2006/relationships/slideMaster" Target="../slideMasters/slideMaster1.xml"/><Relationship Id="rId4" Type="http://schemas.openxmlformats.org/officeDocument/2006/relationships/customXml" Target="../../customXml/item83.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123.xml"/><Relationship Id="rId2" Type="http://schemas.openxmlformats.org/officeDocument/2006/relationships/customXml" Target="../../customXml/item9.xml"/><Relationship Id="rId1" Type="http://schemas.openxmlformats.org/officeDocument/2006/relationships/customXml" Target="../../customXml/item85.xml"/><Relationship Id="rId6" Type="http://schemas.openxmlformats.org/officeDocument/2006/relationships/slideMaster" Target="../slideMasters/slideMaster1.xml"/><Relationship Id="rId5" Type="http://schemas.openxmlformats.org/officeDocument/2006/relationships/customXml" Target="../../customXml/item116.xml"/><Relationship Id="rId4" Type="http://schemas.openxmlformats.org/officeDocument/2006/relationships/customXml" Target="../../customXml/item112.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70.xml"/><Relationship Id="rId7" Type="http://schemas.openxmlformats.org/officeDocument/2006/relationships/slideMaster" Target="../slideMasters/slideMaster1.xml"/><Relationship Id="rId2" Type="http://schemas.openxmlformats.org/officeDocument/2006/relationships/customXml" Target="../../customXml/item101.xml"/><Relationship Id="rId1" Type="http://schemas.openxmlformats.org/officeDocument/2006/relationships/customXml" Target="../../customXml/item32.xml"/><Relationship Id="rId6" Type="http://schemas.openxmlformats.org/officeDocument/2006/relationships/customXml" Target="../../customXml/item57.xml"/><Relationship Id="rId5" Type="http://schemas.openxmlformats.org/officeDocument/2006/relationships/customXml" Target="../../customXml/item63.xml"/><Relationship Id="rId4" Type="http://schemas.openxmlformats.org/officeDocument/2006/relationships/customXml" Target="../../customXml/item105.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30.xml"/><Relationship Id="rId2" Type="http://schemas.openxmlformats.org/officeDocument/2006/relationships/customXml" Target="../../customXml/item142.xml"/><Relationship Id="rId1" Type="http://schemas.openxmlformats.org/officeDocument/2006/relationships/customXml" Target="../../customXml/item13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20.xml"/><Relationship Id="rId2" Type="http://schemas.openxmlformats.org/officeDocument/2006/relationships/customXml" Target="../../customXml/item59.xml"/><Relationship Id="rId1" Type="http://schemas.openxmlformats.org/officeDocument/2006/relationships/customXml" Target="../../customXml/item137.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10"/>
          <a:stretch>
            <a:fillRect/>
          </a:stretch>
        </a:blipFill>
        <a:effectLst/>
      </p:bgPr>
    </p:bg>
    <p:spTree>
      <p:nvGrpSpPr>
        <p:cNvPr id="1" name=""/>
        <p:cNvGrpSpPr/>
        <p:nvPr/>
      </p:nvGrpSpPr>
      <p:grpSpPr>
        <a:xfrm>
          <a:off x="0" y="0"/>
          <a:ext cx="0" cy="0"/>
          <a:chOff x="0" y="0"/>
          <a:chExt cx="0" cy="0"/>
        </a:xfrm>
      </p:grpSpPr>
      <p:pic>
        <p:nvPicPr>
          <p:cNvPr id="10" name="MMC_SilhouetteImage" descr="Construction workers discussing project details at the job site: Three construction workers in safety vests and hard hats engage in a discussion about a project, focusing on plans and safety measures during their workday outdoors.">
            <a:extLst>
              <a:ext uri="{FF2B5EF4-FFF2-40B4-BE49-F238E27FC236}">
                <a16:creationId xmlns:a16="http://schemas.microsoft.com/office/drawing/2014/main" id="{C076E3DC-45A0-852C-FEA3-D912B9E39ABD}"/>
              </a:ext>
            </a:extLst>
          </p:cNvPr>
          <p:cNvPicPr>
            <a:picLocks noChangeAspect="1"/>
          </p:cNvPicPr>
          <p:nvPr userDrawn="1">
            <p:custDataLst>
              <p:custData r:id="rId2"/>
            </p:custDataLst>
          </p:nvPr>
        </p:nvPicPr>
        <p:blipFill>
          <a:blip r:embed="rId11"/>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CA"/>
              <a:t>Main Title</a:t>
            </a:r>
            <a:endParaRPr lang="en-CA" dirty="0"/>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Subtitle</a:t>
            </a:r>
            <a:endParaRPr lang="en-CA"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a:effectLst/>
                <a:latin typeface="Arial" panose="020B0604020202020204" pitchFamily="34" charset="0"/>
              </a:rPr>
              <a:t>Client name (optional)</a:t>
            </a:r>
            <a:br>
              <a:rPr lang="en-CA">
                <a:effectLst/>
                <a:latin typeface="Arial" panose="020B0604020202020204" pitchFamily="34" charset="0"/>
              </a:rPr>
            </a:br>
            <a:r>
              <a:rPr lang="en-CA">
                <a:effectLst/>
                <a:latin typeface="Arial" panose="020B0604020202020204" pitchFamily="34" charset="0"/>
              </a:rPr>
              <a:t>Month 00, 20XX</a:t>
            </a:r>
            <a:br>
              <a:rPr lang="en-CA">
                <a:effectLst/>
                <a:latin typeface="Arial" panose="020B0604020202020204" pitchFamily="34" charset="0"/>
              </a:rPr>
            </a:br>
            <a:r>
              <a:rPr lang="en-CA">
                <a:effectLst/>
                <a:latin typeface="Arial" panose="020B0604020202020204" pitchFamily="34" charset="0"/>
              </a:rPr>
              <a:t>Presenter1, Job Title, location  |  Presenter2, Job Title, location</a:t>
            </a:r>
            <a:br>
              <a:rPr lang="en-CA">
                <a:effectLst/>
                <a:latin typeface="Arial" panose="020B0604020202020204" pitchFamily="34" charset="0"/>
              </a:rPr>
            </a:br>
            <a:br>
              <a:rPr lang="en-CA">
                <a:effectLst/>
                <a:latin typeface="Arial" panose="020B0604020202020204" pitchFamily="34" charset="0"/>
              </a:rPr>
            </a:br>
            <a:r>
              <a:rPr lang="en-CA">
                <a:effectLst/>
                <a:latin typeface="Arial" panose="020B0604020202020204" pitchFamily="34" charset="0"/>
              </a:rPr>
              <a:t>Tagline (optional)</a:t>
            </a:r>
            <a:endParaRPr lang="en-CA"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65" cy="153888"/>
          </a:xfrm>
          <a:prstGeom prst="rect">
            <a:avLst/>
          </a:prstGeom>
        </p:spPr>
        <p:txBody>
          <a:bodyPr wrap="none" lIns="0" tIns="0" rIns="0" bIns="0">
            <a:spAutoFit/>
          </a:bodyPr>
          <a:lstStyle/>
          <a:p>
            <a:endParaRPr lang="en-CA"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CA" dirty="0">
              <a:solidFill>
                <a:schemeClr val="lt1"/>
              </a:solidFill>
            </a:endParaRPr>
          </a:p>
        </p:txBody>
      </p:sp>
      <p:sp>
        <p:nvSpPr>
          <p:cNvPr id="4" name="Tagline" hidden="1"/>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endParaRPr lang="en-CA" sz="1600" dirty="0">
              <a:solidFill>
                <a:schemeClr val="lt1"/>
              </a:solidFill>
            </a:endParaRPr>
          </a:p>
        </p:txBody>
      </p:sp>
      <p:pic>
        <p:nvPicPr>
          <p:cNvPr id="7" name="CoverMainLogo_WHITE" descr="The Victor company logo.">
            <a:extLst>
              <a:ext uri="{FF2B5EF4-FFF2-40B4-BE49-F238E27FC236}">
                <a16:creationId xmlns:a16="http://schemas.microsoft.com/office/drawing/2014/main" id="{5FCAB29E-6BE6-94A8-3E0D-33FA71E74AE1}"/>
              </a:ext>
            </a:extLst>
          </p:cNvPr>
          <p:cNvPicPr>
            <a:picLocks noChangeAspect="1"/>
          </p:cNvPicPr>
          <p:nvPr userDrawn="1"/>
        </p:nvPicPr>
        <p:blipFill>
          <a:blip r:embed="rId12"/>
          <a:stretch>
            <a:fillRect/>
          </a:stretch>
        </p:blipFill>
        <p:spPr bwMode="invGray">
          <a:xfrm>
            <a:off x="486029" y="345567"/>
            <a:ext cx="1600203" cy="576073"/>
          </a:xfrm>
          <a:prstGeom prst="rect">
            <a:avLst/>
          </a:prstGeom>
        </p:spPr>
      </p:pic>
      <p:pic>
        <p:nvPicPr>
          <p:cNvPr id="11" name="CoverMainLogo_COLOUR" descr="The Victor company logo." hidden="1">
            <a:extLst>
              <a:ext uri="{FF2B5EF4-FFF2-40B4-BE49-F238E27FC236}">
                <a16:creationId xmlns:a16="http://schemas.microsoft.com/office/drawing/2014/main" id="{76F6C190-3370-9533-DC99-BD3AF5095A63}"/>
              </a:ext>
            </a:extLst>
          </p:cNvPr>
          <p:cNvPicPr>
            <a:picLocks noChangeAspect="1"/>
          </p:cNvPicPr>
          <p:nvPr userDrawn="1"/>
        </p:nvPicPr>
        <p:blipFill>
          <a:blip r:embed="rId13"/>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lt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dk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dk1"/>
                </a:solidFill>
              </a:defRPr>
            </a:lvl1pPr>
          </a:lstStyle>
          <a:p>
            <a:pPr lvl="0"/>
            <a:r>
              <a:rPr lang="en-CA"/>
              <a:t>Click to add optional disclaimer</a:t>
            </a:r>
            <a:endParaRPr lang="en-CA"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Copyright © 2024 Victor Insurance Managers Inc. All rights reserved.</a:t>
            </a:r>
            <a:endParaRPr lang="en-CA" sz="800" dirty="0">
              <a:solidFill>
                <a:schemeClr val="dk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\\Mgd.mrshmc.com\ca_data\Groups\OTT\DEP\shared\bus_unit\ACT\Private\ENCON\2024\Esteem stats package\Working files 2024\Risk Analysis Charts_Sample slide with chart_2024-Nov Template.pptx</a:t>
            </a:r>
            <a:endParaRPr lang="en-CA" sz="800" dirty="0">
              <a:solidFill>
                <a:schemeClr val="dk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400" kern="1200" dirty="0">
              <a:solidFill>
                <a:schemeClr val="dk1"/>
              </a:solidFill>
              <a:effectLst/>
              <a:latin typeface="+mn-lt"/>
              <a:ea typeface="+mn-ea"/>
              <a:cs typeface="+mn-cs"/>
            </a:endParaRPr>
          </a:p>
        </p:txBody>
      </p:sp>
      <p:pic>
        <p:nvPicPr>
          <p:cNvPr id="3" name="MainBackLogo_WHITE" descr="The Victor company logo." hidden="1">
            <a:extLst>
              <a:ext uri="{FF2B5EF4-FFF2-40B4-BE49-F238E27FC236}">
                <a16:creationId xmlns:a16="http://schemas.microsoft.com/office/drawing/2014/main" id="{641964B9-8058-D3AC-A778-A4CD14C09CA6}"/>
              </a:ext>
            </a:extLst>
          </p:cNvPr>
          <p:cNvPicPr>
            <a:picLocks noChangeAspect="1"/>
          </p:cNvPicPr>
          <p:nvPr userDrawn="1"/>
        </p:nvPicPr>
        <p:blipFill>
          <a:blip r:embed="rId8"/>
          <a:stretch>
            <a:fillRect/>
          </a:stretch>
        </p:blipFill>
        <p:spPr bwMode="invGray">
          <a:xfrm>
            <a:off x="486029" y="345567"/>
            <a:ext cx="1600203" cy="576073"/>
          </a:xfrm>
          <a:prstGeom prst="rect">
            <a:avLst/>
          </a:prstGeom>
        </p:spPr>
      </p:pic>
      <p:pic>
        <p:nvPicPr>
          <p:cNvPr id="9" name="MainBackLogo_COLOUR" descr="The Victor company logo.">
            <a:extLst>
              <a:ext uri="{FF2B5EF4-FFF2-40B4-BE49-F238E27FC236}">
                <a16:creationId xmlns:a16="http://schemas.microsoft.com/office/drawing/2014/main" id="{2D6E6EAC-0842-3603-BDCB-C07638D8F022}"/>
              </a:ext>
            </a:extLst>
          </p:cNvPr>
          <p:cNvPicPr>
            <a:picLocks noChangeAspect="1"/>
          </p:cNvPicPr>
          <p:nvPr userDrawn="1"/>
        </p:nvPicPr>
        <p:blipFill>
          <a:blip r:embed="rId9"/>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10"/>
          <a:stretch>
            <a:fillRect/>
          </a:stretch>
        </a:blipFill>
        <a:effectLst/>
      </p:bgPr>
    </p:bg>
    <p:spTree>
      <p:nvGrpSpPr>
        <p:cNvPr id="1" name=""/>
        <p:cNvGrpSpPr/>
        <p:nvPr/>
      </p:nvGrpSpPr>
      <p:grpSpPr>
        <a:xfrm>
          <a:off x="0" y="0"/>
          <a:ext cx="0" cy="0"/>
          <a:chOff x="0" y="0"/>
          <a:chExt cx="0" cy="0"/>
        </a:xfrm>
      </p:grpSpPr>
      <p:pic>
        <p:nvPicPr>
          <p:cNvPr id="7" name="MMC_SilhouetteImage" descr="Construction workers discussing project details at the job site: Three construction workers in safety vests and hard hats engage in a discussion about a project, focusing on plans and safety measures during their workday outdoors.">
            <a:extLst>
              <a:ext uri="{FF2B5EF4-FFF2-40B4-BE49-F238E27FC236}">
                <a16:creationId xmlns:a16="http://schemas.microsoft.com/office/drawing/2014/main" id="{79072D9B-490A-D0A5-876F-BE78E224F96B}"/>
              </a:ext>
            </a:extLst>
          </p:cNvPr>
          <p:cNvPicPr>
            <a:picLocks noChangeAspect="1"/>
          </p:cNvPicPr>
          <p:nvPr userDrawn="1">
            <p:custDataLst>
              <p:custData r:id="rId2"/>
            </p:custDataLst>
          </p:nvPr>
        </p:nvPicPr>
        <p:blipFill>
          <a:blip r:embed="rId11"/>
          <a:stretch>
            <a:fillRect/>
          </a:stretch>
        </p:blipFill>
        <p:spPr>
          <a:xfrm>
            <a:off x="5486955" y="567"/>
            <a:ext cx="6705045" cy="6857433"/>
          </a:xfrm>
          <a:prstGeom prst="rect">
            <a:avLst/>
          </a:prstGeom>
        </p:spPr>
      </p:pic>
      <p:sp>
        <p:nvSpPr>
          <p:cNvPr id="2" name="Title 1"/>
          <p:cNvSpPr>
            <a:spLocks noGrp="1"/>
          </p:cNvSpPr>
          <p:nvPr>
            <p:ph type="ctrTitle" hasCustomPrompt="1"/>
            <p:custDataLst>
              <p:custData r:id="rId3"/>
            </p:custDataLst>
          </p:nvPr>
        </p:nvSpPr>
        <p:spPr>
          <a:xfrm>
            <a:off x="449961" y="1907921"/>
            <a:ext cx="9359900" cy="1601978"/>
          </a:xfrm>
        </p:spPr>
        <p:txBody>
          <a:bodyPr vert="horz"/>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CA"/>
              <a:t>Main Title</a:t>
            </a:r>
            <a:endParaRPr lang="en-CA" dirty="0"/>
          </a:p>
        </p:txBody>
      </p:sp>
      <p:sp>
        <p:nvSpPr>
          <p:cNvPr id="3" name="Subtitle 2"/>
          <p:cNvSpPr>
            <a:spLocks noGrp="1"/>
          </p:cNvSpPr>
          <p:nvPr>
            <p:ph type="subTitle" idx="1" hasCustomPrompt="1"/>
            <p:custDataLst>
              <p:custData r:id="rId4"/>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Subtitle</a:t>
            </a:r>
            <a:endParaRPr lang="en-CA"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5"/>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a:effectLst/>
                <a:latin typeface="Arial" panose="020B0604020202020204" pitchFamily="34" charset="0"/>
              </a:rPr>
              <a:t>Client name (optional)</a:t>
            </a:r>
            <a:br>
              <a:rPr lang="en-CA">
                <a:effectLst/>
                <a:latin typeface="Arial" panose="020B0604020202020204" pitchFamily="34" charset="0"/>
              </a:rPr>
            </a:br>
            <a:r>
              <a:rPr lang="en-CA">
                <a:effectLst/>
                <a:latin typeface="Arial" panose="020B0604020202020204" pitchFamily="34" charset="0"/>
              </a:rPr>
              <a:t>Month 00, 20XX</a:t>
            </a:r>
            <a:br>
              <a:rPr lang="en-CA">
                <a:effectLst/>
                <a:latin typeface="Arial" panose="020B0604020202020204" pitchFamily="34" charset="0"/>
              </a:rPr>
            </a:br>
            <a:r>
              <a:rPr lang="en-CA">
                <a:effectLst/>
                <a:latin typeface="Arial" panose="020B0604020202020204" pitchFamily="34" charset="0"/>
              </a:rPr>
              <a:t>Presenter1, Job Title, location  |  Presenter2, Job Title, location</a:t>
            </a:r>
            <a:br>
              <a:rPr lang="en-CA">
                <a:effectLst/>
                <a:latin typeface="Arial" panose="020B0604020202020204" pitchFamily="34" charset="0"/>
              </a:rPr>
            </a:br>
            <a:br>
              <a:rPr lang="en-CA">
                <a:effectLst/>
                <a:latin typeface="Arial" panose="020B0604020202020204" pitchFamily="34" charset="0"/>
              </a:rPr>
            </a:br>
            <a:r>
              <a:rPr lang="en-CA">
                <a:effectLst/>
                <a:latin typeface="Arial" panose="020B0604020202020204" pitchFamily="34" charset="0"/>
              </a:rPr>
              <a:t>Tagline (optional)</a:t>
            </a:r>
            <a:endParaRPr lang="en-CA"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6"/>
            </p:custDataLst>
          </p:nvPr>
        </p:nvSpPr>
        <p:spPr>
          <a:xfrm>
            <a:off x="485775" y="6257135"/>
            <a:ext cx="65" cy="153888"/>
          </a:xfrm>
          <a:prstGeom prst="rect">
            <a:avLst/>
          </a:prstGeom>
        </p:spPr>
        <p:txBody>
          <a:bodyPr wrap="none" lIns="0" tIns="0" rIns="0" bIns="0">
            <a:spAutoFit/>
          </a:bodyPr>
          <a:lstStyle/>
          <a:p>
            <a:endParaRPr lang="en-CA"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7"/>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CA" dirty="0">
              <a:solidFill>
                <a:schemeClr val="lt1"/>
              </a:solidFill>
            </a:endParaRPr>
          </a:p>
        </p:txBody>
      </p:sp>
      <p:sp>
        <p:nvSpPr>
          <p:cNvPr id="4" name="Tagline" hidden="1"/>
          <p:cNvSpPr txBox="1"/>
          <p:nvPr userDrawn="1">
            <p:custDataLst>
              <p:custData r:id="rId8"/>
            </p:custDataLst>
          </p:nvPr>
        </p:nvSpPr>
        <p:spPr>
          <a:xfrm>
            <a:off x="8128000" y="363600"/>
            <a:ext cx="3581400" cy="246221"/>
          </a:xfrm>
          <a:prstGeom prst="rect">
            <a:avLst/>
          </a:prstGeom>
          <a:noFill/>
        </p:spPr>
        <p:txBody>
          <a:bodyPr wrap="square" lIns="0" tIns="0" rIns="0" bIns="0" rtlCol="0">
            <a:spAutoFit/>
          </a:bodyPr>
          <a:lstStyle/>
          <a:p>
            <a:pPr algn="r"/>
            <a:endParaRPr lang="en-CA" sz="1600" dirty="0">
              <a:solidFill>
                <a:schemeClr val="lt1"/>
              </a:solidFill>
            </a:endParaRPr>
          </a:p>
        </p:txBody>
      </p:sp>
      <p:pic>
        <p:nvPicPr>
          <p:cNvPr id="11" name="CoverMainLogo_WHITE" descr="The Victor company logo.">
            <a:extLst>
              <a:ext uri="{FF2B5EF4-FFF2-40B4-BE49-F238E27FC236}">
                <a16:creationId xmlns:a16="http://schemas.microsoft.com/office/drawing/2014/main" id="{FBC2BB0F-5434-EBC7-9D19-F1BB8FD896ED}"/>
              </a:ext>
            </a:extLst>
          </p:cNvPr>
          <p:cNvPicPr>
            <a:picLocks noChangeAspect="1"/>
          </p:cNvPicPr>
          <p:nvPr userDrawn="1"/>
        </p:nvPicPr>
        <p:blipFill>
          <a:blip r:embed="rId12"/>
          <a:stretch>
            <a:fillRect/>
          </a:stretch>
        </p:blipFill>
        <p:spPr bwMode="invGray">
          <a:xfrm>
            <a:off x="486029" y="345567"/>
            <a:ext cx="1600203" cy="576073"/>
          </a:xfrm>
          <a:prstGeom prst="rect">
            <a:avLst/>
          </a:prstGeom>
        </p:spPr>
      </p:pic>
      <p:pic>
        <p:nvPicPr>
          <p:cNvPr id="13" name="CoverMainLogo_COLOUR" descr="The Victor company logo." hidden="1">
            <a:extLst>
              <a:ext uri="{FF2B5EF4-FFF2-40B4-BE49-F238E27FC236}">
                <a16:creationId xmlns:a16="http://schemas.microsoft.com/office/drawing/2014/main" id="{9A59BCBC-49D8-2122-D21B-458761CBBAA1}"/>
              </a:ext>
            </a:extLst>
          </p:cNvPr>
          <p:cNvPicPr>
            <a:picLocks noChangeAspect="1"/>
          </p:cNvPicPr>
          <p:nvPr userDrawn="1"/>
        </p:nvPicPr>
        <p:blipFill>
          <a:blip r:embed="rId13"/>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2121430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idx="1" hasCustomPrompt="1"/>
            <p:custDataLst>
              <p:custData r:id="rId2"/>
            </p:custDataLst>
          </p:nvPr>
        </p:nvSpPr>
        <p:spPr/>
        <p:txBody>
          <a:bodyPr/>
          <a:lstStyle/>
          <a:p>
            <a:pPr lvl="0"/>
            <a:r>
              <a:rPr lang="en-CA"/>
              <a:t>Click to add text</a:t>
            </a:r>
            <a:endParaRPr lang="en-CA" dirty="0"/>
          </a:p>
        </p:txBody>
      </p:sp>
      <p:sp>
        <p:nvSpPr>
          <p:cNvPr id="4" name="Slide Number Placeholder 3"/>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896156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Slide Number Placeholder 2"/>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3228989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547744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CA"/>
              <a:t>Click to add text</a:t>
            </a:r>
            <a:endParaRPr lang="en-CA"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CA"/>
              <a:t>Click to add text</a:t>
            </a:r>
            <a:endParaRPr lang="en-CA" dirty="0"/>
          </a:p>
        </p:txBody>
      </p:sp>
      <p:sp>
        <p:nvSpPr>
          <p:cNvPr id="5" name="Slide Number Placeholder 4"/>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901213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CA"/>
              <a:t>Click to add text</a:t>
            </a:r>
            <a:endParaRPr lang="en-CA"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CA"/>
              <a:t>Click to add text</a:t>
            </a:r>
            <a:endParaRPr lang="en-CA" dirty="0"/>
          </a:p>
        </p:txBody>
      </p:sp>
      <p:sp>
        <p:nvSpPr>
          <p:cNvPr id="6" name="Slide Number Placeholder 5"/>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953140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CA"/>
              <a:t>Click to add text</a:t>
            </a:r>
            <a:endParaRPr lang="en-CA"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CA"/>
              <a:t>Click to add text</a:t>
            </a:r>
            <a:endParaRPr lang="en-CA"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CA"/>
              <a:t>Click to add text</a:t>
            </a:r>
            <a:endParaRPr lang="en-CA" dirty="0"/>
          </a:p>
        </p:txBody>
      </p:sp>
      <p:sp>
        <p:nvSpPr>
          <p:cNvPr id="7" name="Slide Number Placeholder 6"/>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183064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en-CA"/>
              <a:t>Click to add topic</a:t>
            </a:r>
            <a:endParaRPr lang="en-CA"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en-CA"/>
              <a:t>Agenda</a:t>
            </a:r>
            <a:endParaRPr lang="en-CA" dirty="0"/>
          </a:p>
        </p:txBody>
      </p:sp>
    </p:spTree>
    <p:custDataLst>
      <p:custData r:id="rId1"/>
    </p:custDataLst>
    <p:extLst>
      <p:ext uri="{BB962C8B-B14F-4D97-AF65-F5344CB8AC3E}">
        <p14:creationId xmlns:p14="http://schemas.microsoft.com/office/powerpoint/2010/main" val="112783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en-CA"/>
              <a:t>Click to add title</a:t>
            </a:r>
            <a:endParaRPr lang="en-CA"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endParaRPr lang="en-CA" dirty="0"/>
          </a:p>
        </p:txBody>
      </p:sp>
    </p:spTree>
    <p:custDataLst>
      <p:custData r:id="rId1"/>
    </p:custDataLst>
    <p:extLst>
      <p:ext uri="{BB962C8B-B14F-4D97-AF65-F5344CB8AC3E}">
        <p14:creationId xmlns:p14="http://schemas.microsoft.com/office/powerpoint/2010/main" val="371489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idx="1" hasCustomPrompt="1"/>
            <p:custDataLst>
              <p:custData r:id="rId2"/>
            </p:custDataLst>
          </p:nvPr>
        </p:nvSpPr>
        <p:spPr/>
        <p:txBody>
          <a:bodyPr/>
          <a:lstStyle/>
          <a:p>
            <a:pPr lvl="0"/>
            <a:r>
              <a:rPr lang="en-CA"/>
              <a:t>Click to add text</a:t>
            </a:r>
            <a:endParaRPr lang="en-CA" dirty="0"/>
          </a:p>
        </p:txBody>
      </p:sp>
      <p:sp>
        <p:nvSpPr>
          <p:cNvPr id="4" name="Slide Number Placeholder 3"/>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5" name="Footer Placeholder 4"/>
          <p:cNvSpPr>
            <a:spLocks noGrp="1"/>
          </p:cNvSpPr>
          <p:nvPr>
            <p:ph type="ftr" sz="quarter" idx="11"/>
          </p:nvPr>
        </p:nvSpPr>
        <p:spPr/>
        <p:txBody>
          <a:bodyPr/>
          <a:lstStyle>
            <a:lvl1pPr>
              <a:defRPr>
                <a:latin typeface="DIN OT" panose="020B0504020201010104" pitchFamily="34" charset="0"/>
              </a:defRPr>
            </a:lvl1pPr>
          </a:lstStyle>
          <a:p>
            <a:pP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760007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lt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dk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dk1"/>
                </a:solidFill>
              </a:defRPr>
            </a:lvl1pPr>
          </a:lstStyle>
          <a:p>
            <a:pPr lvl="0"/>
            <a:r>
              <a:rPr lang="en-CA"/>
              <a:t>Click to add optional disclaimer</a:t>
            </a:r>
            <a:endParaRPr lang="en-CA"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Copyright © 2024 Victor Insurance Managers Inc. All rights reserved.</a:t>
            </a:r>
            <a:endParaRPr lang="en-CA" sz="800" dirty="0">
              <a:solidFill>
                <a:schemeClr val="dk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CA" sz="800">
                <a:solidFill>
                  <a:schemeClr val="dk1"/>
                </a:solidFill>
              </a:rPr>
              <a:t>{FileRef}</a:t>
            </a:r>
            <a:endParaRPr lang="en-CA" sz="800" dirty="0">
              <a:solidFill>
                <a:schemeClr val="dk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400" kern="1200" dirty="0">
              <a:solidFill>
                <a:schemeClr val="dk1"/>
              </a:solidFill>
              <a:effectLst/>
              <a:latin typeface="+mn-lt"/>
              <a:ea typeface="+mn-ea"/>
              <a:cs typeface="+mn-cs"/>
            </a:endParaRPr>
          </a:p>
        </p:txBody>
      </p:sp>
      <p:pic>
        <p:nvPicPr>
          <p:cNvPr id="3" name="MainBackLogo_WHITE" descr="The Victor company logo." hidden="1">
            <a:extLst>
              <a:ext uri="{FF2B5EF4-FFF2-40B4-BE49-F238E27FC236}">
                <a16:creationId xmlns:a16="http://schemas.microsoft.com/office/drawing/2014/main" id="{BC511C5E-8748-CE76-20C6-75358039890B}"/>
              </a:ext>
            </a:extLst>
          </p:cNvPr>
          <p:cNvPicPr>
            <a:picLocks noChangeAspect="1"/>
          </p:cNvPicPr>
          <p:nvPr userDrawn="1"/>
        </p:nvPicPr>
        <p:blipFill>
          <a:blip r:embed="rId8"/>
          <a:stretch>
            <a:fillRect/>
          </a:stretch>
        </p:blipFill>
        <p:spPr bwMode="invGray">
          <a:xfrm>
            <a:off x="486029" y="345567"/>
            <a:ext cx="1600203" cy="576073"/>
          </a:xfrm>
          <a:prstGeom prst="rect">
            <a:avLst/>
          </a:prstGeom>
        </p:spPr>
      </p:pic>
      <p:pic>
        <p:nvPicPr>
          <p:cNvPr id="9" name="MainBackLogo_COLOUR" descr="The Victor company logo.">
            <a:extLst>
              <a:ext uri="{FF2B5EF4-FFF2-40B4-BE49-F238E27FC236}">
                <a16:creationId xmlns:a16="http://schemas.microsoft.com/office/drawing/2014/main" id="{5059B41F-DC85-C17F-269C-0E8698D4D777}"/>
              </a:ext>
            </a:extLst>
          </p:cNvPr>
          <p:cNvPicPr>
            <a:picLocks noChangeAspect="1"/>
          </p:cNvPicPr>
          <p:nvPr userDrawn="1"/>
        </p:nvPicPr>
        <p:blipFill>
          <a:blip r:embed="rId9"/>
          <a:stretch>
            <a:fillRect/>
          </a:stretch>
        </p:blipFill>
        <p:spPr bwMode="invGray">
          <a:xfrm>
            <a:off x="486029" y="345567"/>
            <a:ext cx="1600203" cy="576073"/>
          </a:xfrm>
          <a:prstGeom prst="rect">
            <a:avLst/>
          </a:prstGeom>
        </p:spPr>
      </p:pic>
    </p:spTree>
    <p:custDataLst>
      <p:custData r:id="rId1"/>
    </p:custDataLst>
    <p:extLst>
      <p:ext uri="{BB962C8B-B14F-4D97-AF65-F5344CB8AC3E}">
        <p14:creationId xmlns:p14="http://schemas.microsoft.com/office/powerpoint/2010/main" val="206197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Slide Number Placeholder 2"/>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CA"/>
              <a:t>Click to add text</a:t>
            </a:r>
            <a:endParaRPr lang="en-CA"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CA"/>
              <a:t>Click to add text</a:t>
            </a:r>
            <a:endParaRPr lang="en-CA" dirty="0"/>
          </a:p>
        </p:txBody>
      </p:sp>
      <p:sp>
        <p:nvSpPr>
          <p:cNvPr id="5" name="Slide Number Placeholder 4"/>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CA"/>
              <a:t>Click to add text</a:t>
            </a:r>
            <a:endParaRPr lang="en-CA"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CA"/>
              <a:t>Click to add text</a:t>
            </a:r>
            <a:endParaRPr lang="en-CA" dirty="0"/>
          </a:p>
        </p:txBody>
      </p:sp>
      <p:sp>
        <p:nvSpPr>
          <p:cNvPr id="6" name="Slide Number Placeholder 5"/>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CA"/>
              <a:t>Click to add title</a:t>
            </a:r>
            <a:endParaRPr lang="en-CA"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CA"/>
              <a:t>Click to add text</a:t>
            </a:r>
            <a:endParaRPr lang="en-CA"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CA"/>
              <a:t>Click to add text</a:t>
            </a:r>
            <a:endParaRPr lang="en-CA"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CA"/>
              <a:t>Click to add text</a:t>
            </a:r>
            <a:endParaRPr lang="en-CA"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CA"/>
              <a:t>Click to add text</a:t>
            </a:r>
            <a:endParaRPr lang="en-CA" dirty="0"/>
          </a:p>
        </p:txBody>
      </p:sp>
      <p:sp>
        <p:nvSpPr>
          <p:cNvPr id="7" name="Slide Number Placeholder 6"/>
          <p:cNvSpPr>
            <a:spLocks noGrp="1"/>
          </p:cNvSpPr>
          <p:nvPr>
            <p:ph type="sldNum" sz="quarter" idx="10"/>
          </p:nvPr>
        </p:nvSpPr>
        <p:spPr/>
        <p:txBody>
          <a:bodyPr/>
          <a:lstStyle/>
          <a:p>
            <a:pPr algn="r"/>
            <a:fld id="{DF66040D-6F20-4F4B-8995-856BEECD84BE}" type="slidenum">
              <a:rPr lang="en-CA" smtClean="0"/>
              <a:pPr algn="r"/>
              <a:t>‹#›</a:t>
            </a:fld>
            <a:endParaRPr lang="en-CA"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lvl1pPr>
          </a:lstStyle>
          <a:p>
            <a:pPr lvl="0"/>
            <a:r>
              <a:rPr lang="en-CA"/>
              <a:t>Click to add subtitle</a:t>
            </a:r>
            <a:endParaRPr lang="en-CA" dirty="0"/>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lt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1"/>
                </a:solidFill>
              </a:defRPr>
            </a:lvl1pPr>
            <a:lvl2pPr>
              <a:buNone/>
              <a:defRPr/>
            </a:lvl2pPr>
          </a:lstStyle>
          <a:p>
            <a:pPr lvl="0"/>
            <a:r>
              <a:rPr lang="en-CA"/>
              <a:t>Click to add topic</a:t>
            </a:r>
            <a:endParaRPr lang="en-CA"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1"/>
                </a:solidFill>
              </a:defRPr>
            </a:lvl1pPr>
          </a:lstStyle>
          <a:p>
            <a:pPr lvl="0"/>
            <a:r>
              <a:rPr lang="en-CA"/>
              <a:t>Agenda</a:t>
            </a:r>
            <a:endParaRPr lang="en-CA" dirty="0"/>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dk1"/>
                </a:solidFill>
                <a:latin typeface="+mj-lt"/>
              </a:defRPr>
            </a:lvl1pPr>
          </a:lstStyle>
          <a:p>
            <a:r>
              <a:rPr lang="en-CA"/>
              <a:t>Click to add title</a:t>
            </a:r>
            <a:endParaRPr lang="en-CA"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endParaRPr lang="en-CA" dirty="0"/>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140.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customXml" Target="../../customXml/item8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customXml" Target="../../customXml/item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customXml" Target="../../customXml/item139.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customXml" Target="../../customXml/item18.xml"/><Relationship Id="rId1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customXml" Target="../../customXml/item66.xml"/><Relationship Id="rId17" Type="http://schemas.openxmlformats.org/officeDocument/2006/relationships/image" Target="../media/image1.png"/><Relationship Id="rId2" Type="http://schemas.openxmlformats.org/officeDocument/2006/relationships/slideLayout" Target="../slideLayouts/slideLayout12.xml"/><Relationship Id="rId16" Type="http://schemas.openxmlformats.org/officeDocument/2006/relationships/customXml" Target="../../customXml/item7.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customXml" Target="../../customXml/item38.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customXml" Target="../../customXml/item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dirty="0"/>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dirty="0"/>
              <a:t>Click to add text</a:t>
            </a:r>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GB" dirty="0"/>
          </a:p>
        </p:txBody>
      </p:sp>
      <p:pic>
        <p:nvPicPr>
          <p:cNvPr id="7" name="ContentLogo_WHITE" descr="The Victor company logo." hidden="1">
            <a:extLst>
              <a:ext uri="{FF2B5EF4-FFF2-40B4-BE49-F238E27FC236}">
                <a16:creationId xmlns:a16="http://schemas.microsoft.com/office/drawing/2014/main" id="{D8AFB002-CAA1-AF63-638B-3C862E64DB12}"/>
              </a:ext>
            </a:extLst>
          </p:cNvPr>
          <p:cNvPicPr>
            <a:picLocks noChangeAspect="1"/>
          </p:cNvPicPr>
          <p:nvPr userDrawn="1"/>
        </p:nvPicPr>
        <p:blipFill>
          <a:blip r:embed="rId17"/>
          <a:stretch>
            <a:fillRect/>
          </a:stretch>
        </p:blipFill>
        <p:spPr bwMode="invGray">
          <a:xfrm>
            <a:off x="484632" y="6409944"/>
            <a:ext cx="822962" cy="295657"/>
          </a:xfrm>
          <a:prstGeom prst="rect">
            <a:avLst/>
          </a:prstGeom>
        </p:spPr>
      </p:pic>
      <p:pic>
        <p:nvPicPr>
          <p:cNvPr id="9" name="ContentLogo_COLOUR" descr="The Victor company logo.">
            <a:extLst>
              <a:ext uri="{FF2B5EF4-FFF2-40B4-BE49-F238E27FC236}">
                <a16:creationId xmlns:a16="http://schemas.microsoft.com/office/drawing/2014/main" id="{3CE41E79-2632-91F5-F193-1F230E9689FC}"/>
              </a:ext>
            </a:extLst>
          </p:cNvPr>
          <p:cNvPicPr>
            <a:picLocks noChangeAspect="1"/>
          </p:cNvPicPr>
          <p:nvPr userDrawn="1"/>
        </p:nvPicPr>
        <p:blipFill>
          <a:blip r:embed="rId18"/>
          <a:stretch>
            <a:fillRect/>
          </a:stretch>
        </p:blipFill>
        <p:spPr bwMode="invGray">
          <a:xfrm>
            <a:off x="484632" y="6409944"/>
            <a:ext cx="822962" cy="295657"/>
          </a:xfrm>
          <a:prstGeom prst="rect">
            <a:avLst/>
          </a:prstGeom>
        </p:spPr>
      </p:pic>
    </p:spTree>
    <p:custDataLst>
      <p:custData r:id="rId12"/>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Lst>
  <p:hf hdr="0" dt="0"/>
  <p:txStyles>
    <p:titleStyle>
      <a:lvl1pPr algn="l" defTabSz="457200" rtl="0" eaLnBrk="1" latinLnBrk="0" hangingPunct="1">
        <a:lnSpc>
          <a:spcPct val="80000"/>
        </a:lnSpc>
        <a:spcBef>
          <a:spcPct val="0"/>
        </a:spcBef>
        <a:buNone/>
        <a:defRPr sz="3000" b="1" kern="1200">
          <a:solidFill>
            <a:schemeClr val="tx1"/>
          </a:solidFill>
          <a:latin typeface="DIN OT" panose="020B0504020201010104" pitchFamily="34" charset="0"/>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DIN OT" panose="020B0504020201010104" pitchFamily="34" charset="0"/>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GB" dirty="0"/>
          </a:p>
        </p:txBody>
      </p:sp>
      <p:pic>
        <p:nvPicPr>
          <p:cNvPr id="7" name="ContentLogo_WHITE" descr="The Victor company logo." hidden="1">
            <a:extLst>
              <a:ext uri="{FF2B5EF4-FFF2-40B4-BE49-F238E27FC236}">
                <a16:creationId xmlns:a16="http://schemas.microsoft.com/office/drawing/2014/main" id="{2D0BDE10-FEF9-A117-1C68-1E366390B8E5}"/>
              </a:ext>
            </a:extLst>
          </p:cNvPr>
          <p:cNvPicPr>
            <a:picLocks noChangeAspect="1"/>
          </p:cNvPicPr>
          <p:nvPr userDrawn="1"/>
        </p:nvPicPr>
        <p:blipFill>
          <a:blip r:embed="rId17"/>
          <a:stretch>
            <a:fillRect/>
          </a:stretch>
        </p:blipFill>
        <p:spPr bwMode="invGray">
          <a:xfrm>
            <a:off x="484632" y="6409944"/>
            <a:ext cx="822962" cy="295657"/>
          </a:xfrm>
          <a:prstGeom prst="rect">
            <a:avLst/>
          </a:prstGeom>
        </p:spPr>
      </p:pic>
      <p:pic>
        <p:nvPicPr>
          <p:cNvPr id="9" name="ContentLogo_COLOUR" descr="The Victor company logo.">
            <a:extLst>
              <a:ext uri="{FF2B5EF4-FFF2-40B4-BE49-F238E27FC236}">
                <a16:creationId xmlns:a16="http://schemas.microsoft.com/office/drawing/2014/main" id="{1E5CE8A6-F4AA-E8BE-8862-50D2AB7A353E}"/>
              </a:ext>
            </a:extLst>
          </p:cNvPr>
          <p:cNvPicPr>
            <a:picLocks noChangeAspect="1"/>
          </p:cNvPicPr>
          <p:nvPr userDrawn="1"/>
        </p:nvPicPr>
        <p:blipFill>
          <a:blip r:embed="rId18"/>
          <a:stretch>
            <a:fillRect/>
          </a:stretch>
        </p:blipFill>
        <p:spPr bwMode="invGray">
          <a:xfrm>
            <a:off x="484632" y="6409944"/>
            <a:ext cx="822962" cy="295657"/>
          </a:xfrm>
          <a:prstGeom prst="rect">
            <a:avLst/>
          </a:prstGeom>
        </p:spPr>
      </p:pic>
    </p:spTree>
    <p:custDataLst>
      <p:custData r:id="rId12"/>
    </p:custDataLst>
    <p:extLst>
      <p:ext uri="{BB962C8B-B14F-4D97-AF65-F5344CB8AC3E}">
        <p14:creationId xmlns:p14="http://schemas.microsoft.com/office/powerpoint/2010/main" val="401566208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hf hdr="0" dt="0"/>
  <p:txStyles>
    <p:titleStyle>
      <a:lvl1pPr algn="l" defTabSz="457200" rtl="0" eaLnBrk="1" latinLnBrk="0" hangingPunct="1">
        <a:lnSpc>
          <a:spcPct val="80000"/>
        </a:lnSpc>
        <a:spcBef>
          <a:spcPct val="0"/>
        </a:spcBef>
        <a:buNone/>
        <a:defRPr sz="3000" b="1" kern="1200">
          <a:solidFill>
            <a:schemeClr val="tx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29.xml"/><Relationship Id="rId1" Type="http://schemas.openxmlformats.org/officeDocument/2006/relationships/customXml" Target="../../customXml/item114.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a:xfrm>
            <a:off x="449961" y="1907921"/>
            <a:ext cx="10397004" cy="1011448"/>
          </a:xfrm>
        </p:spPr>
        <p:txBody>
          <a:bodyPr/>
          <a:lstStyle/>
          <a:p>
            <a:r>
              <a:rPr lang="en-CA" dirty="0">
                <a:latin typeface="DIN OT" panose="020B0504020201010104" pitchFamily="34" charset="0"/>
              </a:rPr>
              <a:t>Risk Analysis Charts</a:t>
            </a:r>
          </a:p>
        </p:txBody>
      </p:sp>
      <p:sp>
        <p:nvSpPr>
          <p:cNvPr id="5" name="ClientLogo" hidden="1"/>
          <p:cNvSpPr/>
          <p:nvPr>
            <p:custDataLst>
              <p:custData r:id="rId2"/>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srgbClr val="FFFFFF"/>
                </a:solidFill>
                <a:effectLst/>
                <a:uLnTx/>
                <a:uFillTx/>
                <a:latin typeface="Arial" panose="020B0604020202020204"/>
                <a:ea typeface="+mn-ea"/>
                <a:cs typeface="+mn-cs"/>
              </a:rPr>
              <a:t>Placeholder for optional client logo</a:t>
            </a:r>
            <a:endParaRPr kumimoji="0" lang="en-CA"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481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a:xfrm>
            <a:off x="485776" y="369725"/>
            <a:ext cx="11223623" cy="450272"/>
          </a:xfrm>
        </p:spPr>
        <p:txBody>
          <a:bodyPr/>
          <a:lstStyle/>
          <a:p>
            <a:r>
              <a:rPr lang="en-CA" sz="2400" dirty="0">
                <a:solidFill>
                  <a:schemeClr val="accent1"/>
                </a:solidFill>
                <a:latin typeface="DIN OT" panose="020B0504020201010104" pitchFamily="34" charset="0"/>
              </a:rPr>
              <a:t>AVERAGE DEFENCE COST PER CLAIM</a:t>
            </a: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3003546880"/>
              </p:ext>
            </p:extLst>
          </p:nvPr>
        </p:nvGraphicFramePr>
        <p:xfrm>
          <a:off x="485775"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r">
              <a:spcAft>
                <a:spcPts val="600"/>
              </a:spcAft>
              <a:buFont typeface="Arial" panose="020B0604020202020204" pitchFamily="34" charset="0"/>
              <a:buNone/>
            </a:pPr>
            <a:r>
              <a:rPr lang="en-US" dirty="0"/>
              <a:t>These claims examples and data charts are for illustrative purposes only. Please remember that only the insurance policy can give actual terms, coverage, amounts, conditions, and exclusions.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p:txBody>
          <a:bodyPr/>
          <a:lstStyle/>
          <a:p>
            <a:r>
              <a:rPr lang="en-US" dirty="0">
                <a:latin typeface="DIN OT" panose="020B0504020201010104" pitchFamily="34" charset="0"/>
              </a:rPr>
              <a:t>Errors &amp; Omissions for Insurance Brokers</a:t>
            </a:r>
            <a:endParaRPr lang="en-CA" dirty="0">
              <a:latin typeface="DIN OT" panose="020B0504020201010104" pitchFamily="34" charset="0"/>
            </a:endParaRPr>
          </a:p>
        </p:txBody>
      </p:sp>
      <p:sp>
        <p:nvSpPr>
          <p:cNvPr id="2" name="Slide Number Placeholder 1">
            <a:extLst>
              <a:ext uri="{FF2B5EF4-FFF2-40B4-BE49-F238E27FC236}">
                <a16:creationId xmlns:a16="http://schemas.microsoft.com/office/drawing/2014/main" id="{0BCD7547-359E-D9BD-F97B-926A7F649447}"/>
              </a:ext>
            </a:extLst>
          </p:cNvPr>
          <p:cNvSpPr>
            <a:spLocks noGrp="1"/>
          </p:cNvSpPr>
          <p:nvPr>
            <p:ph type="sldNum" sz="quarter" idx="10"/>
          </p:nvPr>
        </p:nvSpPr>
        <p:spPr/>
        <p:txBody>
          <a:bodyPr/>
          <a:lstStyle/>
          <a:p>
            <a:pPr algn="r"/>
            <a:fld id="{DF66040D-6F20-4F4B-8995-856BEECD84BE}" type="slidenum">
              <a:rPr lang="en-CA" smtClean="0"/>
              <a:pPr algn="r"/>
              <a:t>2</a:t>
            </a:fld>
            <a:endParaRPr lang="en-CA" dirty="0"/>
          </a:p>
        </p:txBody>
      </p:sp>
    </p:spTree>
    <p:extLst>
      <p:ext uri="{BB962C8B-B14F-4D97-AF65-F5344CB8AC3E}">
        <p14:creationId xmlns:p14="http://schemas.microsoft.com/office/powerpoint/2010/main" val="115789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p:txBody>
          <a:bodyPr/>
          <a:lstStyle/>
          <a:p>
            <a:r>
              <a:rPr lang="en-CA" sz="2400" dirty="0">
                <a:solidFill>
                  <a:schemeClr val="accent1"/>
                </a:solidFill>
                <a:latin typeface="DIN OT" panose="020B0504020201010104" pitchFamily="34" charset="0"/>
              </a:rPr>
              <a:t>INDEMNITY VS. DEFENCE COSTS</a:t>
            </a: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1987822586"/>
              </p:ext>
            </p:extLst>
          </p:nvPr>
        </p:nvGraphicFramePr>
        <p:xfrm>
          <a:off x="485775"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r">
              <a:spcAft>
                <a:spcPts val="600"/>
              </a:spcAft>
              <a:buFont typeface="Arial" panose="020B0604020202020204" pitchFamily="34" charset="0"/>
              <a:buNone/>
            </a:pPr>
            <a:r>
              <a:rPr lang="en-US" dirty="0"/>
              <a:t>These claims examples and data charts are for illustrative purposes only. Please remember that only the insurance policy can give actual terms, coverage, amounts, conditions, and exclusions.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p:txBody>
          <a:bodyPr/>
          <a:lstStyle/>
          <a:p>
            <a:r>
              <a:rPr lang="en-US" dirty="0">
                <a:latin typeface="DIN OT" panose="020B0504020201010104" pitchFamily="34" charset="0"/>
              </a:rPr>
              <a:t>Errors &amp; Omissions for Insurance Brokers</a:t>
            </a:r>
            <a:endParaRPr lang="en-CA" dirty="0">
              <a:latin typeface="DIN OT" panose="020B0504020201010104" pitchFamily="34" charset="0"/>
            </a:endParaRPr>
          </a:p>
        </p:txBody>
      </p:sp>
      <p:sp>
        <p:nvSpPr>
          <p:cNvPr id="2" name="Slide Number Placeholder 1">
            <a:extLst>
              <a:ext uri="{FF2B5EF4-FFF2-40B4-BE49-F238E27FC236}">
                <a16:creationId xmlns:a16="http://schemas.microsoft.com/office/drawing/2014/main" id="{889CF732-B697-80F7-EBD2-3C80ADF2FA22}"/>
              </a:ext>
            </a:extLst>
          </p:cNvPr>
          <p:cNvSpPr>
            <a:spLocks noGrp="1"/>
          </p:cNvSpPr>
          <p:nvPr>
            <p:ph type="sldNum" sz="quarter" idx="10"/>
          </p:nvPr>
        </p:nvSpPr>
        <p:spPr/>
        <p:txBody>
          <a:bodyPr/>
          <a:lstStyle/>
          <a:p>
            <a:pPr algn="r"/>
            <a:fld id="{DF66040D-6F20-4F4B-8995-856BEECD84BE}" type="slidenum">
              <a:rPr lang="en-CA" smtClean="0"/>
              <a:pPr algn="r"/>
              <a:t>3</a:t>
            </a:fld>
            <a:endParaRPr lang="en-CA" dirty="0"/>
          </a:p>
        </p:txBody>
      </p:sp>
    </p:spTree>
    <p:extLst>
      <p:ext uri="{BB962C8B-B14F-4D97-AF65-F5344CB8AC3E}">
        <p14:creationId xmlns:p14="http://schemas.microsoft.com/office/powerpoint/2010/main" val="318276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p:txBody>
          <a:bodyPr/>
          <a:lstStyle/>
          <a:p>
            <a:r>
              <a:rPr lang="en-US" sz="2400" cap="all" dirty="0">
                <a:solidFill>
                  <a:schemeClr val="accent1"/>
                </a:solidFill>
              </a:rPr>
              <a:t>Claims by CLAIMANT</a:t>
            </a:r>
          </a:p>
        </p:txBody>
      </p:sp>
      <p:graphicFrame>
        <p:nvGraphicFramePr>
          <p:cNvPr id="4" name="Content Placeholder 8">
            <a:extLst>
              <a:ext uri="{FF2B5EF4-FFF2-40B4-BE49-F238E27FC236}">
                <a16:creationId xmlns:a16="http://schemas.microsoft.com/office/drawing/2014/main" id="{4895D0E1-342B-FA31-A505-DF6D78219F3E}"/>
              </a:ext>
            </a:extLst>
          </p:cNvPr>
          <p:cNvGraphicFramePr>
            <a:graphicFrameLocks noGrp="1"/>
          </p:cNvGraphicFramePr>
          <p:nvPr>
            <p:ph idx="1"/>
            <p:extLst>
              <p:ext uri="{D42A27DB-BD31-4B8C-83A1-F6EECF244321}">
                <p14:modId xmlns:p14="http://schemas.microsoft.com/office/powerpoint/2010/main" val="2439082595"/>
              </p:ext>
            </p:extLst>
          </p:nvPr>
        </p:nvGraphicFramePr>
        <p:xfrm>
          <a:off x="479424" y="12192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r">
              <a:spcAft>
                <a:spcPts val="600"/>
              </a:spcAft>
              <a:buFont typeface="Arial" panose="020B0604020202020204" pitchFamily="34" charset="0"/>
              <a:buNone/>
            </a:pPr>
            <a:r>
              <a:rPr lang="en-US" dirty="0"/>
              <a:t>These claims examples and data charts are for illustrative purposes only. Please remember that only the insurance policy can give actual terms, coverage, amounts, conditions, and exclusions.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a:xfrm>
            <a:off x="485776" y="976457"/>
            <a:ext cx="11226800" cy="390950"/>
          </a:xfrm>
        </p:spPr>
        <p:txBody>
          <a:bodyPr/>
          <a:lstStyle/>
          <a:p>
            <a:r>
              <a:rPr lang="en-US" dirty="0"/>
              <a:t>Errors &amp; Omissions for Insurance Brokers</a:t>
            </a:r>
            <a:endParaRPr lang="en-CA" dirty="0"/>
          </a:p>
        </p:txBody>
      </p:sp>
      <p:sp>
        <p:nvSpPr>
          <p:cNvPr id="2" name="Slide Number Placeholder 1">
            <a:extLst>
              <a:ext uri="{FF2B5EF4-FFF2-40B4-BE49-F238E27FC236}">
                <a16:creationId xmlns:a16="http://schemas.microsoft.com/office/drawing/2014/main" id="{AB7BDF64-0CE7-D03A-80D2-4D7001349AA8}"/>
              </a:ext>
            </a:extLst>
          </p:cNvPr>
          <p:cNvSpPr>
            <a:spLocks noGrp="1"/>
          </p:cNvSpPr>
          <p:nvPr>
            <p:ph type="sldNum" sz="quarter" idx="10"/>
          </p:nvPr>
        </p:nvSpPr>
        <p:spPr/>
        <p:txBody>
          <a:bodyPr/>
          <a:lstStyle/>
          <a:p>
            <a:pPr algn="r"/>
            <a:fld id="{DF66040D-6F20-4F4B-8995-856BEECD84BE}" type="slidenum">
              <a:rPr lang="en-CA" smtClean="0"/>
              <a:pPr algn="r"/>
              <a:t>4</a:t>
            </a:fld>
            <a:endParaRPr lang="en-CA" dirty="0"/>
          </a:p>
        </p:txBody>
      </p:sp>
    </p:spTree>
    <p:extLst>
      <p:ext uri="{BB962C8B-B14F-4D97-AF65-F5344CB8AC3E}">
        <p14:creationId xmlns:p14="http://schemas.microsoft.com/office/powerpoint/2010/main" val="216647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100-000025100000}"/>
              </a:ext>
            </a:extLst>
          </p:cNvPr>
          <p:cNvGraphicFramePr>
            <a:graphicFrameLocks/>
          </p:cNvGraphicFramePr>
          <p:nvPr/>
        </p:nvGraphicFramePr>
        <p:xfrm>
          <a:off x="1167412" y="1840056"/>
          <a:ext cx="6648994" cy="221881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F268AF26-1F71-9C4D-E0D1-697002482503}"/>
              </a:ext>
            </a:extLst>
          </p:cNvPr>
          <p:cNvSpPr>
            <a:spLocks noGrp="1"/>
          </p:cNvSpPr>
          <p:nvPr>
            <p:ph type="title"/>
          </p:nvPr>
        </p:nvSpPr>
        <p:spPr/>
        <p:txBody>
          <a:bodyPr/>
          <a:lstStyle/>
          <a:p>
            <a:r>
              <a:rPr lang="en-US" sz="2400" cap="all" dirty="0">
                <a:solidFill>
                  <a:schemeClr val="accent1"/>
                </a:solidFill>
              </a:rPr>
              <a:t>Claims by allegation</a:t>
            </a:r>
            <a:endParaRPr lang="en-CA" sz="2400" dirty="0">
              <a:solidFill>
                <a:schemeClr val="accent1"/>
              </a:solidFill>
            </a:endParaRPr>
          </a:p>
        </p:txBody>
      </p:sp>
      <p:graphicFrame>
        <p:nvGraphicFramePr>
          <p:cNvPr id="7" name="Content Placeholder 8">
            <a:extLst>
              <a:ext uri="{FF2B5EF4-FFF2-40B4-BE49-F238E27FC236}">
                <a16:creationId xmlns:a16="http://schemas.microsoft.com/office/drawing/2014/main" id="{30BF0913-62CB-B2F1-12AA-0C5E60AE447E}"/>
              </a:ext>
            </a:extLst>
          </p:cNvPr>
          <p:cNvGraphicFramePr>
            <a:graphicFrameLocks noGrp="1"/>
          </p:cNvGraphicFramePr>
          <p:nvPr>
            <p:ph idx="1"/>
            <p:extLst>
              <p:ext uri="{D42A27DB-BD31-4B8C-83A1-F6EECF244321}">
                <p14:modId xmlns:p14="http://schemas.microsoft.com/office/powerpoint/2010/main" val="2529881449"/>
              </p:ext>
            </p:extLst>
          </p:nvPr>
        </p:nvGraphicFramePr>
        <p:xfrm>
          <a:off x="485776" y="1199626"/>
          <a:ext cx="9980030" cy="492494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7C75D684-60BB-CB45-5338-8ED9C4F04798}"/>
              </a:ext>
            </a:extLst>
          </p:cNvPr>
          <p:cNvSpPr>
            <a:spLocks noGrp="1"/>
          </p:cNvSpPr>
          <p:nvPr>
            <p:ph type="sldNum" sz="quarter" idx="10"/>
          </p:nvPr>
        </p:nvSpPr>
        <p:spPr/>
        <p:txBody>
          <a:bodyPr/>
          <a:lstStyle/>
          <a:p>
            <a:pPr algn="r"/>
            <a:fld id="{DF66040D-6F20-4F4B-8995-856BEECD84BE}" type="slidenum">
              <a:rPr lang="en-CA" smtClean="0"/>
              <a:pPr algn="r"/>
              <a:t>5</a:t>
            </a:fld>
            <a:endParaRPr lang="en-CA" dirty="0"/>
          </a:p>
        </p:txBody>
      </p:sp>
      <p:sp>
        <p:nvSpPr>
          <p:cNvPr id="3" name="Footer Placeholder 2">
            <a:extLst>
              <a:ext uri="{FF2B5EF4-FFF2-40B4-BE49-F238E27FC236}">
                <a16:creationId xmlns:a16="http://schemas.microsoft.com/office/drawing/2014/main" id="{06860E52-3992-F080-12F9-56E709A57461}"/>
              </a:ext>
            </a:extLst>
          </p:cNvPr>
          <p:cNvSpPr>
            <a:spLocks noGrp="1"/>
          </p:cNvSpPr>
          <p:nvPr>
            <p:ph type="ftr" sz="quarter" idx="11"/>
          </p:nvPr>
        </p:nvSpPr>
        <p:spPr>
          <a:xfrm>
            <a:off x="1427584" y="6577555"/>
            <a:ext cx="9329216" cy="197289"/>
          </a:xfrm>
        </p:spPr>
        <p:txBody>
          <a:bodyPr/>
          <a:lstStyle/>
          <a:p>
            <a:pPr algn="r">
              <a:spcAft>
                <a:spcPts val="600"/>
              </a:spcAft>
              <a:buFont typeface="Arial" panose="020B0604020202020204" pitchFamily="34" charset="0"/>
              <a:buNone/>
            </a:pPr>
            <a:r>
              <a:rPr lang="en-US" dirty="0"/>
              <a:t>These claims examples and data charts are for illustrative purposes only. Please remember that only the insurance policy can give actual terms, coverage, amounts, conditions, and exclusions.</a:t>
            </a:r>
            <a:endParaRPr lang="en-CA" dirty="0"/>
          </a:p>
        </p:txBody>
      </p:sp>
      <p:sp>
        <p:nvSpPr>
          <p:cNvPr id="10" name="Text Placeholder 9">
            <a:extLst>
              <a:ext uri="{FF2B5EF4-FFF2-40B4-BE49-F238E27FC236}">
                <a16:creationId xmlns:a16="http://schemas.microsoft.com/office/drawing/2014/main" id="{9379005C-98DB-3857-B26C-88409D7C8DA8}"/>
              </a:ext>
            </a:extLst>
          </p:cNvPr>
          <p:cNvSpPr>
            <a:spLocks noGrp="1"/>
          </p:cNvSpPr>
          <p:nvPr>
            <p:ph type="body" sz="quarter" idx="12"/>
          </p:nvPr>
        </p:nvSpPr>
        <p:spPr>
          <a:xfrm>
            <a:off x="485776" y="943300"/>
            <a:ext cx="11226800" cy="358398"/>
          </a:xfrm>
        </p:spPr>
        <p:txBody>
          <a:bodyPr/>
          <a:lstStyle/>
          <a:p>
            <a:r>
              <a:rPr lang="en-US" dirty="0"/>
              <a:t>Errors &amp; Omissions for Insurance Brokers</a:t>
            </a:r>
            <a:endParaRPr lang="en-CA" dirty="0"/>
          </a:p>
        </p:txBody>
      </p:sp>
    </p:spTree>
    <p:extLst>
      <p:ext uri="{BB962C8B-B14F-4D97-AF65-F5344CB8AC3E}">
        <p14:creationId xmlns:p14="http://schemas.microsoft.com/office/powerpoint/2010/main" val="385955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ED655D3C-831C-385D-126B-EF0049378649}"/>
              </a:ext>
            </a:extLst>
          </p:cNvPr>
          <p:cNvGraphicFramePr>
            <a:graphicFrameLocks noGrp="1"/>
          </p:cNvGraphicFramePr>
          <p:nvPr>
            <p:ph idx="1"/>
            <p:extLst>
              <p:ext uri="{D42A27DB-BD31-4B8C-83A1-F6EECF244321}">
                <p14:modId xmlns:p14="http://schemas.microsoft.com/office/powerpoint/2010/main" val="4120417794"/>
              </p:ext>
            </p:extLst>
          </p:nvPr>
        </p:nvGraphicFramePr>
        <p:xfrm>
          <a:off x="485775" y="1609725"/>
          <a:ext cx="11223625" cy="45148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9FD6994-4784-14FF-2800-FEBE45D42ECD}"/>
              </a:ext>
            </a:extLst>
          </p:cNvPr>
          <p:cNvSpPr>
            <a:spLocks noGrp="1"/>
          </p:cNvSpPr>
          <p:nvPr>
            <p:ph type="sldNum" sz="quarter" idx="10"/>
          </p:nvPr>
        </p:nvSpPr>
        <p:spPr/>
        <p:txBody>
          <a:bodyPr/>
          <a:lstStyle/>
          <a:p>
            <a:pPr algn="r"/>
            <a:fld id="{DF66040D-6F20-4F4B-8995-856BEECD84BE}" type="slidenum">
              <a:rPr lang="en-CA" smtClean="0"/>
              <a:pPr algn="r"/>
              <a:t>6</a:t>
            </a:fld>
            <a:endParaRPr lang="en-CA" dirty="0"/>
          </a:p>
        </p:txBody>
      </p:sp>
      <p:sp>
        <p:nvSpPr>
          <p:cNvPr id="5" name="Footer Placeholder 4">
            <a:extLst>
              <a:ext uri="{FF2B5EF4-FFF2-40B4-BE49-F238E27FC236}">
                <a16:creationId xmlns:a16="http://schemas.microsoft.com/office/drawing/2014/main" id="{33F1E396-7815-B35C-0FA7-FCF323E5522E}"/>
              </a:ext>
            </a:extLst>
          </p:cNvPr>
          <p:cNvSpPr>
            <a:spLocks noGrp="1"/>
          </p:cNvSpPr>
          <p:nvPr>
            <p:ph type="ftr" sz="quarter" idx="11"/>
          </p:nvPr>
        </p:nvSpPr>
        <p:spPr>
          <a:xfrm>
            <a:off x="2021747" y="6607500"/>
            <a:ext cx="8735053" cy="187583"/>
          </a:xfrm>
        </p:spPr>
        <p:txBody>
          <a:bodyPr/>
          <a:lstStyle/>
          <a:p>
            <a:pPr algn="r">
              <a:spcAft>
                <a:spcPts val="600"/>
              </a:spcAft>
              <a:buFont typeface="Arial" panose="020B0604020202020204" pitchFamily="34" charset="0"/>
              <a:buNone/>
            </a:pPr>
            <a:r>
              <a:rPr lang="en-US"/>
              <a:t>These claims examples and data charts are for illustrative purposes only. Please remember that only the insurance policy can give actual terms, coverage, amounts, conditions, and exclusions.</a:t>
            </a:r>
            <a:endParaRPr lang="en-CA" dirty="0"/>
          </a:p>
        </p:txBody>
      </p:sp>
      <p:sp>
        <p:nvSpPr>
          <p:cNvPr id="10" name="Title 7">
            <a:extLst>
              <a:ext uri="{FF2B5EF4-FFF2-40B4-BE49-F238E27FC236}">
                <a16:creationId xmlns:a16="http://schemas.microsoft.com/office/drawing/2014/main" id="{FAC97785-CD6D-57FC-ACFC-7F181C869132}"/>
              </a:ext>
            </a:extLst>
          </p:cNvPr>
          <p:cNvSpPr>
            <a:spLocks noGrp="1"/>
          </p:cNvSpPr>
          <p:nvPr>
            <p:ph type="title"/>
          </p:nvPr>
        </p:nvSpPr>
        <p:spPr>
          <a:xfrm>
            <a:off x="485776" y="369725"/>
            <a:ext cx="11223623" cy="450272"/>
          </a:xfrm>
        </p:spPr>
        <p:txBody>
          <a:bodyPr/>
          <a:lstStyle/>
          <a:p>
            <a:r>
              <a:rPr lang="en-US" sz="2400" dirty="0">
                <a:solidFill>
                  <a:schemeClr val="accent1"/>
                </a:solidFill>
              </a:rPr>
              <a:t>LIMIT PROFILE</a:t>
            </a:r>
            <a:endParaRPr lang="en-CA" sz="2400" dirty="0">
              <a:solidFill>
                <a:schemeClr val="accent1"/>
              </a:solidFill>
            </a:endParaRPr>
          </a:p>
        </p:txBody>
      </p:sp>
      <p:graphicFrame>
        <p:nvGraphicFramePr>
          <p:cNvPr id="11" name="Content Placeholder 8">
            <a:extLst>
              <a:ext uri="{FF2B5EF4-FFF2-40B4-BE49-F238E27FC236}">
                <a16:creationId xmlns:a16="http://schemas.microsoft.com/office/drawing/2014/main" id="{183EC357-7C6F-FB13-98B2-74B9897B8750}"/>
              </a:ext>
            </a:extLst>
          </p:cNvPr>
          <p:cNvGraphicFramePr>
            <a:graphicFrameLocks/>
          </p:cNvGraphicFramePr>
          <p:nvPr>
            <p:extLst>
              <p:ext uri="{D42A27DB-BD31-4B8C-83A1-F6EECF244321}">
                <p14:modId xmlns:p14="http://schemas.microsoft.com/office/powerpoint/2010/main" val="2767129371"/>
              </p:ext>
            </p:extLst>
          </p:nvPr>
        </p:nvGraphicFramePr>
        <p:xfrm>
          <a:off x="598187" y="1126800"/>
          <a:ext cx="11223625" cy="50209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9">
            <a:extLst>
              <a:ext uri="{FF2B5EF4-FFF2-40B4-BE49-F238E27FC236}">
                <a16:creationId xmlns:a16="http://schemas.microsoft.com/office/drawing/2014/main" id="{E7FC0147-1556-2186-4E9D-D653A3FB6C4E}"/>
              </a:ext>
            </a:extLst>
          </p:cNvPr>
          <p:cNvSpPr>
            <a:spLocks noGrp="1"/>
          </p:cNvSpPr>
          <p:nvPr>
            <p:ph type="body" sz="quarter" idx="12"/>
          </p:nvPr>
        </p:nvSpPr>
        <p:spPr>
          <a:xfrm>
            <a:off x="485776" y="806400"/>
            <a:ext cx="11226800" cy="320400"/>
          </a:xfrm>
        </p:spPr>
        <p:txBody>
          <a:bodyPr/>
          <a:lstStyle/>
          <a:p>
            <a:r>
              <a:rPr lang="en-US" dirty="0"/>
              <a:t>Errors &amp; Omissions for Insurance Brokers</a:t>
            </a:r>
            <a:endParaRPr lang="en-CA" dirty="0"/>
          </a:p>
        </p:txBody>
      </p:sp>
    </p:spTree>
    <p:extLst>
      <p:ext uri="{BB962C8B-B14F-4D97-AF65-F5344CB8AC3E}">
        <p14:creationId xmlns:p14="http://schemas.microsoft.com/office/powerpoint/2010/main" val="254556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EAA5EB-0040-A16C-1674-74649CD7FA17}"/>
              </a:ext>
            </a:extLst>
          </p:cNvPr>
          <p:cNvSpPr>
            <a:spLocks noGrp="1"/>
          </p:cNvSpPr>
          <p:nvPr>
            <p:ph type="sldNum" sz="quarter" idx="10"/>
          </p:nvPr>
        </p:nvSpPr>
        <p:spPr/>
        <p:txBody>
          <a:bodyPr/>
          <a:lstStyle/>
          <a:p>
            <a:pPr algn="r"/>
            <a:fld id="{DF66040D-6F20-4F4B-8995-856BEECD84BE}" type="slidenum">
              <a:rPr lang="en-CA" smtClean="0"/>
              <a:pPr algn="r"/>
              <a:t>7</a:t>
            </a:fld>
            <a:endParaRPr lang="en-CA" dirty="0"/>
          </a:p>
        </p:txBody>
      </p:sp>
      <p:sp>
        <p:nvSpPr>
          <p:cNvPr id="8" name="Title 7">
            <a:extLst>
              <a:ext uri="{FF2B5EF4-FFF2-40B4-BE49-F238E27FC236}">
                <a16:creationId xmlns:a16="http://schemas.microsoft.com/office/drawing/2014/main" id="{28EF23F6-A4FB-2431-42BB-96D8AA630056}"/>
              </a:ext>
            </a:extLst>
          </p:cNvPr>
          <p:cNvSpPr>
            <a:spLocks noGrp="1"/>
          </p:cNvSpPr>
          <p:nvPr>
            <p:ph type="title"/>
          </p:nvPr>
        </p:nvSpPr>
        <p:spPr>
          <a:xfrm>
            <a:off x="485776" y="369725"/>
            <a:ext cx="11223623" cy="450272"/>
          </a:xfrm>
        </p:spPr>
        <p:txBody>
          <a:bodyPr/>
          <a:lstStyle/>
          <a:p>
            <a:r>
              <a:rPr lang="en-CA" sz="2400" dirty="0">
                <a:solidFill>
                  <a:schemeClr val="accent1"/>
                </a:solidFill>
              </a:rPr>
              <a:t>CLAIM EXAMPLE : </a:t>
            </a:r>
            <a:r>
              <a:rPr lang="en-US" sz="2400" dirty="0">
                <a:solidFill>
                  <a:schemeClr val="accent1"/>
                </a:solidFill>
              </a:rPr>
              <a:t>FAILURE TO PROVIDE ADEQUATE COVERAGE</a:t>
            </a:r>
            <a:endParaRPr lang="en-CA" sz="2400" dirty="0">
              <a:solidFill>
                <a:schemeClr val="accent1"/>
              </a:solidFill>
            </a:endParaRPr>
          </a:p>
        </p:txBody>
      </p:sp>
      <p:sp>
        <p:nvSpPr>
          <p:cNvPr id="9" name="Text Placeholder 9">
            <a:extLst>
              <a:ext uri="{FF2B5EF4-FFF2-40B4-BE49-F238E27FC236}">
                <a16:creationId xmlns:a16="http://schemas.microsoft.com/office/drawing/2014/main" id="{E92E9502-7278-E5FD-7E28-CDD99C6AD915}"/>
              </a:ext>
            </a:extLst>
          </p:cNvPr>
          <p:cNvSpPr>
            <a:spLocks noGrp="1"/>
          </p:cNvSpPr>
          <p:nvPr>
            <p:ph type="body" sz="quarter" idx="12"/>
          </p:nvPr>
        </p:nvSpPr>
        <p:spPr>
          <a:xfrm>
            <a:off x="485776" y="806399"/>
            <a:ext cx="6821035" cy="1418327"/>
          </a:xfrm>
        </p:spPr>
        <p:txBody>
          <a:bodyPr/>
          <a:lstStyle/>
          <a:p>
            <a:r>
              <a:rPr lang="en-US" dirty="0"/>
              <a:t>An insurance broker obtained a commercial auto policy with cargo coverage for the client’s business operations. The client’s application indicated that 5 per cent of their business was from transporting alcohol. The client suffered a theft of one of his transport trucks and its contents, which were cases of alcohol. After the insurer denied the contents portion of the claim, the client commenced legal action alleging that the broker failed to provide adequate coverage and failed to properly assess the risk.</a:t>
            </a:r>
            <a:endParaRPr lang="en-CA" dirty="0"/>
          </a:p>
        </p:txBody>
      </p:sp>
      <p:sp>
        <p:nvSpPr>
          <p:cNvPr id="11" name="Footer Placeholder 2">
            <a:extLst>
              <a:ext uri="{FF2B5EF4-FFF2-40B4-BE49-F238E27FC236}">
                <a16:creationId xmlns:a16="http://schemas.microsoft.com/office/drawing/2014/main" id="{0F6C4950-548C-699F-AF4F-684F11556555}"/>
              </a:ext>
            </a:extLst>
          </p:cNvPr>
          <p:cNvSpPr>
            <a:spLocks noGrp="1"/>
          </p:cNvSpPr>
          <p:nvPr>
            <p:ph type="ftr" sz="quarter" idx="11"/>
          </p:nvPr>
        </p:nvSpPr>
        <p:spPr>
          <a:xfrm>
            <a:off x="1812022" y="6607499"/>
            <a:ext cx="8944878" cy="154027"/>
          </a:xfrm>
        </p:spPr>
        <p:txBody>
          <a:bodyPr/>
          <a:lstStyle/>
          <a:p>
            <a:pPr algn="r">
              <a:spcAft>
                <a:spcPts val="600"/>
              </a:spcAft>
              <a:buFont typeface="Arial" panose="020B0604020202020204" pitchFamily="34" charset="0"/>
              <a:buNone/>
            </a:pPr>
            <a:r>
              <a:rPr lang="en-US" dirty="0"/>
              <a:t>These claims examples and data charts are for illustrative purposes only. Please remember that only the insurance policy can give actual terms, coverage, amounts, conditions, and exclusions.</a:t>
            </a:r>
            <a:endParaRPr lang="en-CA" dirty="0"/>
          </a:p>
        </p:txBody>
      </p:sp>
    </p:spTree>
    <p:extLst>
      <p:ext uri="{BB962C8B-B14F-4D97-AF65-F5344CB8AC3E}">
        <p14:creationId xmlns:p14="http://schemas.microsoft.com/office/powerpoint/2010/main" val="2732617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arsh McLennan">
  <a:themeElements>
    <a:clrScheme name="MMC">
      <a:dk1>
        <a:srgbClr val="002147"/>
      </a:dk1>
      <a:lt1>
        <a:srgbClr val="FFFFFF"/>
      </a:lt1>
      <a:dk2>
        <a:srgbClr val="002147"/>
      </a:dk2>
      <a:lt2>
        <a:srgbClr val="EBF0F3"/>
      </a:lt2>
      <a:accent1>
        <a:srgbClr val="1442CC"/>
      </a:accent1>
      <a:accent2>
        <a:srgbClr val="69B331"/>
      </a:accent2>
      <a:accent3>
        <a:srgbClr val="6E20C7"/>
      </a:accent3>
      <a:accent4>
        <a:srgbClr val="F5C400"/>
      </a:accent4>
      <a:accent5>
        <a:srgbClr val="0086DC"/>
      </a:accent5>
      <a:accent6>
        <a:srgbClr val="F54A00"/>
      </a:accent6>
      <a:hlink>
        <a:srgbClr val="0468EC"/>
      </a:hlink>
      <a:folHlink>
        <a:srgbClr val="6E2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2.xml><?xml version="1.0" encoding="utf-8"?>
<a:theme xmlns:a="http://schemas.openxmlformats.org/drawingml/2006/main" name="2_Marsh McLennan">
  <a:themeElements>
    <a:clrScheme name="MMC">
      <a:dk1>
        <a:srgbClr val="002147"/>
      </a:dk1>
      <a:lt1>
        <a:srgbClr val="FFFFFF"/>
      </a:lt1>
      <a:dk2>
        <a:srgbClr val="002147"/>
      </a:dk2>
      <a:lt2>
        <a:srgbClr val="EBF0F3"/>
      </a:lt2>
      <a:accent1>
        <a:srgbClr val="1442CC"/>
      </a:accent1>
      <a:accent2>
        <a:srgbClr val="69B331"/>
      </a:accent2>
      <a:accent3>
        <a:srgbClr val="6E20C7"/>
      </a:accent3>
      <a:accent4>
        <a:srgbClr val="F5C400"/>
      </a:accent4>
      <a:accent5>
        <a:srgbClr val="0086DC"/>
      </a:accent5>
      <a:accent6>
        <a:srgbClr val="F54A00"/>
      </a:accent6>
      <a:hlink>
        <a:srgbClr val="0468EC"/>
      </a:hlink>
      <a:folHlink>
        <a:srgbClr val="6E2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1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00.xml>��< ? x m l   v e r s i o n = " 1 . 0 "   e n c o d i n g = " u t f - 1 6 " ? > < M M C O A _ O b j e c t T a g s   x m l n s : x s i = " h t t p : / / w w w . w 3 . o r g / 2 0 0 1 / X M L S c h e m a - i n s t a n c e "   x m l n s : x s d = " h t t p : / / w w w . w 3 . o r g / 2 0 0 1 / X M L S c h e m a " >  
     < P r e s e n t a t i o n O b j e c t T a g   T a g N a m e = " M M C 0 9 _ P O P U L A T E T E X T " > { P r e s e n t e r C o v e r T e x t B l o c k } < / P r e s e n t a t i o n O b j e c t T a g >  
 < / M M C O A _ O b j e c t T a g s > 
</file>

<file path=customXml/item10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2.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10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4.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10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6.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107.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10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09.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1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0.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11.xml>��< ? x m l   v e r s i o n = " 1 . 0 "   e n c o d i n g = " u t f - 1 6 " ? > < M M C O A _ O b j e c t T a g s   x m l n s : x s d = " h t t p : / / w w w . w 3 . o r g / 2 0 0 1 / X M L S c h e m a "   x m l n s : x s i = " h t t p : / / w w w . w 3 . o r g / 2 0 0 1 / X M L S c h e m a - i n s t a n c e " >  
     < P r e s e n t a t i o n O b j e c t T a g   T a g N a m e = " M M C A L _ A s s e t I D " > 7 6 4 f 2 5 2 e - 1 c c 5 - 4 9 8 d - 8 7 f 8 - b 4 b 2 e f 6 0 6 a 8 1 < / P r e s e n t a t i o n O b j e c t T a g >  
 < / M M C O A _ O b j e c t T a g s > 
</file>

<file path=customXml/item11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3.xml>��< ? x m l   v e r s i o n = " 1 . 0 "   e n c o d i n g = " u t f - 1 6 " ? > < M M C O A _ O b j e c t T a g s   x m l n s : x s d = " h t t p : / / w w w . w 3 . o r g / 2 0 0 1 / X M L S c h e m a "   x m l n s : x s i = " h t t p : / / w w w . w 3 . o r g / 2 0 0 1 / X M L S c h e m a - i n s t a n c e " >  
     < P r e s e n t a t i o n O b j e c t T a g   T a g N a m e = " M M C O A _ F I L E R E F S T A T E " > H I D E < / P r e s e n t a t i o n O b j e c t T a g >  
 < / M M C O A _ O b j e c t T a g s > 
</file>

<file path=customXml/item114.xml>��< ? x m l   v e r s i o n = " 1 . 0 "   e n c o d i n g = " u t f - 1 6 " ? > < M M C O A _ O b j e c t T a g s   x m l n s : x s i = " h t t p : / / w w w . w 3 . o r g / 2 0 0 1 / X M L S c h e m a - i n s t a n c e "   x m l n s : x s d = " h t t p : / / w w w . w 3 . o r g / 2 0 0 1 / X M L S c h e m a " >  
     < P r e s e n t a t i o n O b j e c t T a g   T a g N a m e = " M M C 0 9 _ P O P U L A T E T E X T " > { T i t l e } < / P r e s e n t a t i o n O b j e c t T a g >  
 < / M M C O A _ O b j e c t T a g s > 
</file>

<file path=customXml/item115.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1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18.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1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20.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2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22.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12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4.xml>��< ? x m l   v e r s i o n = " 1 . 0 "   e n c o d i n g = " u t f - 1 6 " ? > < M M C O A _ O b j e c t T a g s   x m l n s : x s i = " h t t p : / / w w w . w 3 . o r g / 2 0 0 1 / X M L S c h e m a - i n s t a n c e "   x m l n s : x s d = " h t t p : / / w w w . w 3 . o r g / 2 0 0 1 / X M L S c h e m a " >  
     < P r e s e n t a t i o n O b j e c t T a g   T a g N a m e = " M M C 0 9 _ P O P U L A T E T E X T " > { T i t l e } < / P r e s e n t a t i o n O b j e c t T a g >  
 < / M M C O A _ O b j e c t T a g s > 
</file>

<file path=customXml/item12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6.xml>��< ? x m l   v e r s i o n = " 1 . 0 "   e n c o d i n g = " u t f - 1 6 " ? > < M M C O A _ O b j e c t T a g s   x m l n s : x s i = " h t t p : / / w w w . w 3 . o r g / 2 0 0 1 / X M L S c h e m a - i n s t a n c e "   x m l n s : x s d = " h t t p : / / w w w . w 3 . o r g / 2 0 0 1 / X M L S c h e m a " >  
     < P r e s e n t a t i o n O b j e c t T a g   T a g N a m e = " M M C 0 9 _ B R A N D F O N T S T Y L E " > M a s t e r T e x t < / P r e s e n t a t i o n O b j e c t T a g >  
 < / M M C O A _ O b j e c t T a g s > 
</file>

<file path=customXml/item12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2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30.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131.xml>��< ? x m l   v e r s i o n = " 1 . 0 "   e n c o d i n g = " u t f - 1 6 " ? > < M M C O A _ O b j e c t T a g s   x m l n s : x s i = " h t t p : / / w w w . w 3 . o r g / 2 0 0 1 / X M L S c h e m a - i n s t a n c e "   x m l n s : x s d = " h t t p : / / w w w . w 3 . o r g / 2 0 0 1 / X M L S c h e m a " >  
     < P r e s e n t a t i o n O b j e c t T a g   T a g N a m e = " M M C 0 9 _ L A Y O U T " > B l a n k < / P r e s e n t a t i o n O b j e c t T a g >  
 < / M M C O A _ O b j e c t T a g s > 
</file>

<file path=customXml/item13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3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34.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3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6.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37.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 s o l i d ; G r e y < / P r e s e n t a t i o n O b j e c t T a g >  
 < / M M C O A _ O b j e c t T a g s > 
</file>

<file path=customXml/item138.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 s o l i d ; G r e y < / P r e s e n t a t i o n O b j e c t T a g >  
 < / M M C O A _ O b j e c t T a g s > 
</file>

<file path=customXml/item139.xml>��< ? x m l   v e r s i o n = " 1 . 0 "   e n c o d i n g = " u t f - 1 6 " ? > < M M C O A _ O b j e c t T a g s   x m l n s : x s i = " h t t p : / / w w w . w 3 . o r g / 2 0 0 1 / X M L S c h e m a - i n s t a n c e "   x m l n s : x s d = " h t t p : / / w w w . w 3 . o r g / 2 0 0 1 / X M L S c h e m a " >  
     < P r e s e n t a t i o n O b j e c t T a g   T a g N a m e = " M M C 0 9 _ B R A N D F O N T S T Y L E " > M a s t e r T e x t < / P r e s e n t a t i o n O b j e c t T a g >  
 < / M M C O A _ O b j e c t T a g s > 
</file>

<file path=customXml/item14.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 s o l i d ; W h i t e < / P r e s e n t a t i o n O b j e c t T a g >  
 < / M M C O A _ O b j e c t T a g s > 
</file>

<file path=customXml/item140.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41.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142.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143.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4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45.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46.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 g r a d ; v i c - v - v i v i d b l u e - c o v e r < / P r e s e n t a t i o n O b j e c t T a g >  
     < P r e s e n t a t i o n O b j e c t T a g   T a g N a m e = " M M C O A _ F U L L I M A G E _ I D " / >  
     < P r e s e n t a t i o n O b j e c t T a g   T a g N a m e = " M M C O A _ S I L H O U E T T E _ I D " > 7 6 4 f 2 5 2 e - 1 c c 5 - 4 9 8 d - 8 7 f 8 - b 4 b 2 e f 6 0 6 a 8 1 < / P r e s e n t a t i o n O b j e c t T a g >  
 < / M M C O A _ O b j e c t T a g s > 
</file>

<file path=customXml/item14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48.xml>��< ? x m l   v e r s i o n = " 1 . 0 "   e n c o d i n g = " u t f - 1 6 " ? > < M M C O A _ O b j e c t T a g s   x m l n s : x s i = " h t t p : / / w w w . w 3 . o r g / 2 0 0 1 / X M L S c h e m a - i n s t a n c e "   x m l n s : x s d = " h t t p : / / w w w . w 3 . o r g / 2 0 0 1 / X M L S c h e m a " >  
     < P r e s e n t a t i o n O b j e c t T a g   T a g N a m e = " M M C 0 9 _ L A Y O U T " > B l a n k < / P r e s e n t a t i o n O b j e c t T a g >  
 < / M M C O A _ O b j e c t T a g s > 
</file>

<file path=customXml/item15.xml>��< ? x m l   v e r s i o n = " 1 . 0 "   e n c o d i n g = " u t f - 1 6 " ? > < M M C O A _ O b j e c t T a g s   x m l n s : x s i = " h t t p : / / w w w . w 3 . o r g / 2 0 0 1 / X M L S c h e m a - i n s t a n c e "   x m l n s : x s d = " h t t p : / / w w w . w 3 . o r g / 2 0 0 1 / X M L S c h e m a " >  
     < P r e s e n t a t i o n O b j e c t T a g   T a g N a m e = " M M C 0 9 _ P O P U L A T E T E X T " > { S u b T i t l e } < / P r e s e n t a t i o n O b j e c t T a g >  
 < / M M C O A _ O b j e c t T a g s > 
</file>

<file path=customXml/item1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7.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 g r a d ; v i c - v - b l u e - c o v e r < / P r e s e n t a t i o n O b j e c t T a g >  
     < P r e s e n t a t i o n O b j e c t T a g   T a g N a m e = " M M C O A _ F U L L I M A G E _ I D " / >  
     < P r e s e n t a t i o n O b j e c t T a g   T a g N a m e = " M M C O A _ S I L H O U E T T E _ I D " > 7 6 4 f 2 5 2 e - 1 c c 5 - 4 9 8 d - 8 7 f 8 - b 4 b 2 e f 6 0 6 a 8 1 < / P r e s e n t a t i o n O b j e c t T a g >  
 < / M M C O A _ O b j e c t T a g s > 
</file>

<file path=customXml/item18.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1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L O G O _ O P T I O N " > C O L O U R < / P r e s e n t a t i o n O b j e c t T a g >  
     < P r e s e n t a t i o n O b j e c t T a g   T a g N a m e = " M M C O A _ B A C K G R O U N D _ D I G E S T " > s o l i d ; G r e y < / P r e s e n t a t i o n O b j e c t T a g >  
 < / M M C O A _ O b j e c t T a g s > 
</file>

<file path=customXml/item20.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21.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 s o l i d ; W h i t e < / P r e s e n t a t i o n O b j e c t T a g >  
 < / M M C O A _ O b j e c t T a g s > 
</file>

<file path=customXml/item22.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23.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24.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2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6.xml>��< ? x m l   v e r s i o n = " 1 . 0 "   e n c o d i n g = " u t f - 1 6 " ? > < M M C O A _ O b j e c t T a g s   x m l n s : x s i = " h t t p : / / w w w . w 3 . o r g / 2 0 0 1 / X M L S c h e m a - i n s t a n c e "   x m l n s : x s d = " h t t p : / / w w w . w 3 . o r g / 2 0 0 1 / X M L S c h e m a " >  
     < P r e s e n t a t i o n O b j e c t T a g   T a g N a m e = " M M C 0 9 _ L A Y O U T " > B l a n k < / P r e s e n t a t i o n O b j e c t T a g >  
 < / M M C O A _ O b j e c t T a g s > 
</file>

<file path=customXml/item27.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2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9.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0.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31.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3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6.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3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8.xml>��< ? x m l   v e r s i o n = " 1 . 0 "   e n c o d i n g = " u t f - 1 6 " ? > < M M C O A _ O b j e c t T a g s   x m l n s : x s i = " h t t p : / / w w w . w 3 . o r g / 2 0 0 1 / X M L S c h e m a - i n s t a n c e "   x m l n s : x s d = " h t t p : / / w w w . w 3 . o r g / 2 0 0 1 / X M L S c h e m a " >  
     < P r e s e n t a t i o n O b j e c t T a g   T a g N a m e = " M M C 0 9 _ B R A N D F O N T S T Y L E " > M a s t e r T e x t < / P r e s e n t a t i o n O b j e c t T a g >  
 < / M M C O A _ O b j e c t T a g s > 
</file>

<file path=customXml/item3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3.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44.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45.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46.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47.xml>��< ? x m l   v e r s i o n = " 1 . 0 "   e n c o d i n g = " u t f - 1 6 " ? > < M M C O A _ O b j e c t T a g s   x m l n s : x s i = " h t t p : / / w w w . w 3 . o r g / 2 0 0 1 / X M L S c h e m a - i n s t a n c e "   x m l n s : x s d = " h t t p : / / w w w . w 3 . o r g / 2 0 0 1 / X M L S c h e m a " >  
     < P r e s e n t a t i o n O b j e c t T a g   T a g N a m e = " M M C 0 9 _ B R A N D F O N T S T Y L E " > C o v e r T e x t < / P r e s e n t a t i o n O b j e c t T a g >  
 < / M M C O A _ O b j e c t T a g s > 
</file>

<file path=customXml/item48.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4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 f u l l i m a g e ; L I G H T < / P r e s e n t a t i o n O b j e c t T a g >  
     < P r e s e n t a t i o n O b j e c t T a g   T a g N a m e = " M M C O A _ F U L L I M A G E _ I D " > 0 4 e 9 0 1 4 b - 8 0 6 c - 4 8 9 3 - a 9 e 0 - 8 a 5 a b 8 2 8 2 5 f b < / P r e s e n t a t i o n O b j e c t T a g >  
     < P r e s e n t a t i o n O b j e c t T a g   T a g N a m e = " M M C O A _ S I L H O U E T T E _ I D " / >  
 < / M M C O A _ O b j e c t T a g s > 
</file>

<file path=customXml/item50.xml>��< ? x m l   v e r s i o n = " 1 . 0 "   e n c o d i n g = " u t f - 1 6 " ? > < M M C O A _ O b j e c t T a g s   x m l n s : x s i = " h t t p : / / w w w . w 3 . o r g / 2 0 0 1 / X M L S c h e m a - i n s t a n c e "   x m l n s : x s d = " h t t p : / / w w w . w 3 . o r g / 2 0 0 1 / X M L S c h e m a " >  
     < P r e s e n t a t i o n O b j e c t T a g   T a g N a m e = " M M C 0 9 _ S H O W H I D E C R I T E R I A " > C L I E N T _ L O G O < / P r e s e n t a t i o n O b j e c t T a g >  
 < / M M C O A _ O b j e c t T a g s > 
</file>

<file path=customXml/item51.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L O G O _ O P T I O N " > C O L O U R < / P r e s e n t a t i o n O b j e c t T a g >  
     < P r e s e n t a t i o n O b j e c t T a g   T a g N a m e = " M M C O A _ B A C K G R O U N D _ D I G E S T " > s o l i d ; G r e y < / P r e s e n t a t i o n O b j e c t T a g >  
 < / M M C O A _ O b j e c t T a g s > 
</file>

<file path=customXml/item52.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5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4.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5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9.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6.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60.xml>��< ? x m l   v e r s i o n = " 1 . 0 "   e n c o d i n g = " u t f - 1 6 " ? > < M M C O A _ O b j e c t T a g s   x m l n s : x s d = " h t t p : / / w w w . w 3 . o r g / 2 0 0 1 / X M L S c h e m a "   x m l n s : x s i = " h t t p : / / w w w . w 3 . o r g / 2 0 0 1 / X M L S c h e m a - i n s t a n c e " >  
     < P r e s e n t a t i o n O b j e c t T a g   T a g N a m e = " M M C A L _ A s s e t I D " > 7 6 4 f 2 5 2 e - 1 c c 5 - 4 9 8 d - 8 7 f 8 - b 4 b 2 e f 6 0 6 a 8 1 < / P r e s e n t a t i o n O b j e c t T a g >  
 < / M M C O A _ O b j e c t T a g s > 
</file>

<file path=customXml/item61.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 s o l i d ; G r e y < / P r e s e n t a t i o n O b j e c t T a g >  
 < / M M C O A _ O b j e c t T a g s > 
</file>

<file path=customXml/item62.xml>��< ? x m l   v e r s i o n = " 1 . 0 "   e n c o d i n g = " u t f - 1 6 " ? > < M M C O A _ O b j e c t T a g s   x m l n s : x s i = " h t t p : / / w w w . w 3 . o r g / 2 0 0 1 / X M L S c h e m a - i n s t a n c e "   x m l n s : x s d = " h t t p : / / w w w . w 3 . o r g / 2 0 0 1 / X M L S c h e m a " >  
     < P r e s e n t a t i o n O b j e c t T a g   T a g N a m e = " M M C 0 9 _ B R A N D F O N T S T Y L E " > M a s t e r T e x t < / P r e s e n t a t i o n O b j e c t T a g >  
 < / M M C O A _ O b j e c t T a g s > 
</file>

<file path=customXml/item6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4.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6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6.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67.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6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69.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 g r a d ; v i c - b o k e h - o r a n g e - c o v e r < / P r e s e n t a t i o n O b j e c t T a g >  
     < P r e s e n t a t i o n O b j e c t T a g   T a g N a m e = " M M C O A _ B A C K G R O U N D _ L O G O _ O P T I O N " > W H I T E < / P r e s e n t a t i o n O b j e c t T a g >  
 < / M M C O A _ O b j e c t T a g s > 
</file>

<file path=customXml/item7.xml>��< ? x m l   v e r s i o n = " 1 . 0 "   e n c o d i n g = " u t f - 1 6 " ? > < M M C O A _ O b j e c t T a g s   x m l n s : x s i = " h t t p : / / w w w . w 3 . o r g / 2 0 0 1 / X M L S c h e m a - i n s t a n c e "   x m l n s : x s d = " h t t p : / / w w w . w 3 . o r g / 2 0 0 1 / X M L S c h e m a " >  
     < P r e s e n t a t i o n O b j e c t T a g   T a g N a m e = " M M C 0 9 _ B R A N D F O N T S T Y L E " > M a s t e r T e x t < / P r e s e n t a t i o n O b j e c t T a g >  
 < / M M C O A _ O b j e c t T a g s > 
</file>

<file path=customXml/item7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75.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76.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7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8.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7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80.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81.xml>��< ? x m l   v e r s i o n = " 1 . 0 "   e n c o d i n g = " u t f - 1 6 " ? > < M M C O A _ O b j e c t T a g s   x m l n s : x s i = " h t t p : / / w w w . w 3 . o r g / 2 0 0 1 / X M L S c h e m a - i n s t a n c e "   x m l n s : x s d = " h t t p : / / w w w . w 3 . o r g / 2 0 0 1 / X M L S c h e m a " >  
     < P r e s e n t a t i o n O b j e c t T a g   T a g N a m e = " M M C 0 9 _ B R A N D F O N T S T Y L E " > C o v e r T e x t < / P r e s e n t a t i o n O b j e c t T a g >  
 < / M M C O A _ O b j e c t T a g s > 
</file>

<file path=customXml/item82.xml>��< ? x m l   v e r s i o n = " 1 . 0 "   e n c o d i n g = " u t f - 1 6 " ? > < M M C O A _ O b j e c t T a g s   x m l n s : x s d = " h t t p : / / w w w . w 3 . o r g / 2 0 0 1 / X M L S c h e m a "   x m l n s : x s i = " h t t p : / / w w w . w 3 . o r g / 2 0 0 1 / X M L S c h e m a - i n s t a n c e " >  
     < P r e s e n t a t i o n O b j e c t T a g   T a g N a m e = " M M C 0 9 _ B A C K G R O U N D S T Y L E " > M a s t e r < / P r e s e n t a t i o n O b j e c t T a g >  
     < P r e s e n t a t i o n O b j e c t T a g   T a g N a m e = " M M C 0 9 _ A D D L O G O S " > C o n t e n t L o g o , C o n t e n t L o g o , 3 8 . 1 6 , 5 0 4 . 7 2 < / P r e s e n t a t i o n O b j e c t T a g >  
 < / M M C O A _ O b j e c t T a g s > 
</file>

<file path=customXml/item8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8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86.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87.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88.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89.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0.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91.xml>��< ? x m l   v e r s i o n = " 1 . 0 "   e n c o d i n g = " u t f - 1 6 " ? > < M M C O A _ O b j e c t T a g s   x m l n s : x s i = " h t t p : / / w w w . w 3 . o r g / 2 0 0 1 / X M L S c h e m a - i n s t a n c e "   x m l n s : x s d = " h t t p : / / w w w . w 3 . o r g / 2 0 0 1 / X M L S c h e m a " >  
     < P r e s e n t a t i o n O b j e c t T a g   T a g N a m e = " M M C 0 9 _ B R A N D F O N T S T Y L E " > C o v e r T e x t < / P r e s e n t a t i o n O b j e c t T a g >  
 < / M M C O A _ O b j e c t T a g s > 
</file>

<file path=customXml/item92.xml>��< ? x m l   v e r s i o n = " 1 . 0 "   e n c o d i n g = " u t f - 1 6 " ? > < M M C O A _ O b j e c t T a g s   x m l n s : x s i = " h t t p : / / w w w . w 3 . o r g / 2 0 0 1 / X M L S c h e m a - i n s t a n c e "   x m l n s : x s d = " h t t p : / / w w w . w 3 . o r g / 2 0 0 1 / X M L S c h e m a " >  
     < P r e s e n t a t i o n O b j e c t T a g   T a g N a m e = " M M C 0 9 _ B R A N D F O N T S T Y L E " > M a s t e r T e x t < / P r e s e n t a t i o n O b j e c t T a g >  
 < / M M C O A _ O b j e c t T a g s > 
</file>

<file path=customXml/item93.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9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5.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9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97.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L O G O _ O P T I O N " > C O L O U R < / P r e s e n t a t i o n O b j e c t T a g >  
     < P r e s e n t a t i o n O b j e c t T a g   T a g N a m e = " M M C O A _ B A C K G R O U N D _ D I G E S T " > s o l i d ; G r e y < / P r e s e n t a t i o n O b j e c t T a g >  
 < / M M C O A _ O b j e c t T a g s > 
</file>

<file path=customXml/item98.xml>��< ? x m l   v e r s i o n = " 1 . 0 "   e n c o d i n g = " u t f - 1 6 " ? > < M M C O A _ O b j e c t T a g s   x m l n s : x s i = " h t t p : / / w w w . w 3 . o r g / 2 0 0 1 / X M L S c h e m a - i n s t a n c e "   x m l n s : x s d = " h t t p : / / w w w . w 3 . o r g / 2 0 0 1 / X M L S c h e m a " >  
     < P r e s e n t a t i o n O b j e c t T a g   T a g N a m e = " M M C 0 9 _ P O P U L A T E T E X T " > { T i t l e } < / P r e s e n t a t i o n O b j e c t T a g >  
 < / M M C O A _ O b j e c t T a g s > 
</file>

<file path=customXml/item99.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Props1.xml><?xml version="1.0" encoding="utf-8"?>
<ds:datastoreItem xmlns:ds="http://schemas.openxmlformats.org/officeDocument/2006/customXml" ds:itemID="{F4497770-156D-4938-BA98-5B2E06CE31CC}">
  <ds:schemaRefs>
    <ds:schemaRef ds:uri="http://www.w3.org/2001/XMLSchema"/>
  </ds:schemaRefs>
</ds:datastoreItem>
</file>

<file path=customXml/itemProps10.xml><?xml version="1.0" encoding="utf-8"?>
<ds:datastoreItem xmlns:ds="http://schemas.openxmlformats.org/officeDocument/2006/customXml" ds:itemID="{C0E53927-8872-4528-9AB2-FACC42C6B014}">
  <ds:schemaRefs>
    <ds:schemaRef ds:uri="http://www.w3.org/2001/XMLSchema"/>
  </ds:schemaRefs>
</ds:datastoreItem>
</file>

<file path=customXml/itemProps100.xml><?xml version="1.0" encoding="utf-8"?>
<ds:datastoreItem xmlns:ds="http://schemas.openxmlformats.org/officeDocument/2006/customXml" ds:itemID="{36521F22-0186-4262-8998-4B3239F3A520}">
  <ds:schemaRefs>
    <ds:schemaRef ds:uri="http://www.w3.org/2001/XMLSchema"/>
  </ds:schemaRefs>
</ds:datastoreItem>
</file>

<file path=customXml/itemProps101.xml><?xml version="1.0" encoding="utf-8"?>
<ds:datastoreItem xmlns:ds="http://schemas.openxmlformats.org/officeDocument/2006/customXml" ds:itemID="{9AB6D5B8-A713-49FD-B8B6-C61EDC3C2D4F}">
  <ds:schemaRefs>
    <ds:schemaRef ds:uri="http://www.w3.org/2001/XMLSchema"/>
  </ds:schemaRefs>
</ds:datastoreItem>
</file>

<file path=customXml/itemProps102.xml><?xml version="1.0" encoding="utf-8"?>
<ds:datastoreItem xmlns:ds="http://schemas.openxmlformats.org/officeDocument/2006/customXml" ds:itemID="{1299DF95-54D3-4111-AA1A-41095A50159A}">
  <ds:schemaRefs>
    <ds:schemaRef ds:uri="http://www.w3.org/2001/XMLSchema"/>
  </ds:schemaRefs>
</ds:datastoreItem>
</file>

<file path=customXml/itemProps103.xml><?xml version="1.0" encoding="utf-8"?>
<ds:datastoreItem xmlns:ds="http://schemas.openxmlformats.org/officeDocument/2006/customXml" ds:itemID="{46E94B33-7348-4459-926B-BB099A7ABDD9}">
  <ds:schemaRefs>
    <ds:schemaRef ds:uri="http://www.w3.org/2001/XMLSchema"/>
  </ds:schemaRefs>
</ds:datastoreItem>
</file>

<file path=customXml/itemProps104.xml><?xml version="1.0" encoding="utf-8"?>
<ds:datastoreItem xmlns:ds="http://schemas.openxmlformats.org/officeDocument/2006/customXml" ds:itemID="{C52D72C1-E72A-4C7F-998F-111E5A6E1081}">
  <ds:schemaRefs>
    <ds:schemaRef ds:uri="http://www.w3.org/2001/XMLSchema"/>
  </ds:schemaRefs>
</ds:datastoreItem>
</file>

<file path=customXml/itemProps105.xml><?xml version="1.0" encoding="utf-8"?>
<ds:datastoreItem xmlns:ds="http://schemas.openxmlformats.org/officeDocument/2006/customXml" ds:itemID="{141B2937-7875-4AC8-9EAF-310928ACDCAC}">
  <ds:schemaRefs>
    <ds:schemaRef ds:uri="http://www.w3.org/2001/XMLSchema"/>
  </ds:schemaRefs>
</ds:datastoreItem>
</file>

<file path=customXml/itemProps106.xml><?xml version="1.0" encoding="utf-8"?>
<ds:datastoreItem xmlns:ds="http://schemas.openxmlformats.org/officeDocument/2006/customXml" ds:itemID="{7F82062E-9818-4653-A31B-81D65328C525}">
  <ds:schemaRefs>
    <ds:schemaRef ds:uri="http://www.w3.org/2001/XMLSchema"/>
  </ds:schemaRefs>
</ds:datastoreItem>
</file>

<file path=customXml/itemProps107.xml><?xml version="1.0" encoding="utf-8"?>
<ds:datastoreItem xmlns:ds="http://schemas.openxmlformats.org/officeDocument/2006/customXml" ds:itemID="{B80E5D87-1879-430B-87E1-FCD3E2EC3E1D}">
  <ds:schemaRefs>
    <ds:schemaRef ds:uri="http://www.w3.org/2001/XMLSchema"/>
  </ds:schemaRefs>
</ds:datastoreItem>
</file>

<file path=customXml/itemProps108.xml><?xml version="1.0" encoding="utf-8"?>
<ds:datastoreItem xmlns:ds="http://schemas.openxmlformats.org/officeDocument/2006/customXml" ds:itemID="{15E14063-6D15-404C-AFB6-43ADF0C0DD41}">
  <ds:schemaRefs>
    <ds:schemaRef ds:uri="http://www.w3.org/2001/XMLSchema"/>
  </ds:schemaRefs>
</ds:datastoreItem>
</file>

<file path=customXml/itemProps109.xml><?xml version="1.0" encoding="utf-8"?>
<ds:datastoreItem xmlns:ds="http://schemas.openxmlformats.org/officeDocument/2006/customXml" ds:itemID="{E23B7AD4-F326-43A2-826D-FC801BBAC9B1}">
  <ds:schemaRefs>
    <ds:schemaRef ds:uri="http://www.w3.org/2001/XMLSchema"/>
  </ds:schemaRefs>
</ds:datastoreItem>
</file>

<file path=customXml/itemProps11.xml><?xml version="1.0" encoding="utf-8"?>
<ds:datastoreItem xmlns:ds="http://schemas.openxmlformats.org/officeDocument/2006/customXml" ds:itemID="{E39B11E5-077D-4BBF-AF63-E8B8A6D036DB}">
  <ds:schemaRefs>
    <ds:schemaRef ds:uri="http://www.w3.org/2001/XMLSchema"/>
  </ds:schemaRefs>
</ds:datastoreItem>
</file>

<file path=customXml/itemProps110.xml><?xml version="1.0" encoding="utf-8"?>
<ds:datastoreItem xmlns:ds="http://schemas.openxmlformats.org/officeDocument/2006/customXml" ds:itemID="{78BC274A-9634-4C35-9AB2-BEAAAD86A7A0}">
  <ds:schemaRefs>
    <ds:schemaRef ds:uri="http://www.w3.org/2001/XMLSchema"/>
  </ds:schemaRefs>
</ds:datastoreItem>
</file>

<file path=customXml/itemProps111.xml><?xml version="1.0" encoding="utf-8"?>
<ds:datastoreItem xmlns:ds="http://schemas.openxmlformats.org/officeDocument/2006/customXml" ds:itemID="{DE827C7F-B83F-4E97-98F0-51561AE61ECE}">
  <ds:schemaRefs>
    <ds:schemaRef ds:uri="http://www.w3.org/2001/XMLSchema"/>
  </ds:schemaRefs>
</ds:datastoreItem>
</file>

<file path=customXml/itemProps112.xml><?xml version="1.0" encoding="utf-8"?>
<ds:datastoreItem xmlns:ds="http://schemas.openxmlformats.org/officeDocument/2006/customXml" ds:itemID="{029D9584-4B2C-4846-9954-9B6C8317D3C7}">
  <ds:schemaRefs>
    <ds:schemaRef ds:uri="http://www.w3.org/2001/XMLSchema"/>
  </ds:schemaRefs>
</ds:datastoreItem>
</file>

<file path=customXml/itemProps113.xml><?xml version="1.0" encoding="utf-8"?>
<ds:datastoreItem xmlns:ds="http://schemas.openxmlformats.org/officeDocument/2006/customXml" ds:itemID="{6CAD4839-CAA6-4DED-950C-AA49D099FFF5}">
  <ds:schemaRefs>
    <ds:schemaRef ds:uri="http://www.w3.org/2001/XMLSchema"/>
  </ds:schemaRefs>
</ds:datastoreItem>
</file>

<file path=customXml/itemProps114.xml><?xml version="1.0" encoding="utf-8"?>
<ds:datastoreItem xmlns:ds="http://schemas.openxmlformats.org/officeDocument/2006/customXml" ds:itemID="{D14872BF-36DF-44ED-AFBA-A9DEF6435A9D}">
  <ds:schemaRefs>
    <ds:schemaRef ds:uri="http://www.w3.org/2001/XMLSchema"/>
  </ds:schemaRefs>
</ds:datastoreItem>
</file>

<file path=customXml/itemProps115.xml><?xml version="1.0" encoding="utf-8"?>
<ds:datastoreItem xmlns:ds="http://schemas.openxmlformats.org/officeDocument/2006/customXml" ds:itemID="{535DD0E2-5F87-46D2-ADCB-BF3B14328B93}">
  <ds:schemaRefs>
    <ds:schemaRef ds:uri="http://www.w3.org/2001/XMLSchema"/>
  </ds:schemaRefs>
</ds:datastoreItem>
</file>

<file path=customXml/itemProps116.xml><?xml version="1.0" encoding="utf-8"?>
<ds:datastoreItem xmlns:ds="http://schemas.openxmlformats.org/officeDocument/2006/customXml" ds:itemID="{281140D0-CFF4-4662-9C45-8943C23FC066}">
  <ds:schemaRefs>
    <ds:schemaRef ds:uri="http://www.w3.org/2001/XMLSchema"/>
  </ds:schemaRefs>
</ds:datastoreItem>
</file>

<file path=customXml/itemProps117.xml><?xml version="1.0" encoding="utf-8"?>
<ds:datastoreItem xmlns:ds="http://schemas.openxmlformats.org/officeDocument/2006/customXml" ds:itemID="{B69CBE52-4700-4B71-AD03-E1166902049B}">
  <ds:schemaRefs>
    <ds:schemaRef ds:uri="http://www.w3.org/2001/XMLSchema"/>
  </ds:schemaRefs>
</ds:datastoreItem>
</file>

<file path=customXml/itemProps118.xml><?xml version="1.0" encoding="utf-8"?>
<ds:datastoreItem xmlns:ds="http://schemas.openxmlformats.org/officeDocument/2006/customXml" ds:itemID="{50649906-6BB9-466E-B8F1-C56AD08B31F1}">
  <ds:schemaRefs>
    <ds:schemaRef ds:uri="http://www.w3.org/2001/XMLSchema"/>
  </ds:schemaRefs>
</ds:datastoreItem>
</file>

<file path=customXml/itemProps119.xml><?xml version="1.0" encoding="utf-8"?>
<ds:datastoreItem xmlns:ds="http://schemas.openxmlformats.org/officeDocument/2006/customXml" ds:itemID="{8C1A4997-C63A-4056-985E-7F42901B91FE}">
  <ds:schemaRefs>
    <ds:schemaRef ds:uri="http://www.w3.org/2001/XMLSchema"/>
  </ds:schemaRefs>
</ds:datastoreItem>
</file>

<file path=customXml/itemProps12.xml><?xml version="1.0" encoding="utf-8"?>
<ds:datastoreItem xmlns:ds="http://schemas.openxmlformats.org/officeDocument/2006/customXml" ds:itemID="{342181A4-8BE3-4EDA-BFC8-2F0D25E1A227}">
  <ds:schemaRefs>
    <ds:schemaRef ds:uri="http://www.w3.org/2001/XMLSchema"/>
  </ds:schemaRefs>
</ds:datastoreItem>
</file>

<file path=customXml/itemProps120.xml><?xml version="1.0" encoding="utf-8"?>
<ds:datastoreItem xmlns:ds="http://schemas.openxmlformats.org/officeDocument/2006/customXml" ds:itemID="{F1ED76DE-84B5-4E9E-812F-4F0E4B43E97B}">
  <ds:schemaRefs>
    <ds:schemaRef ds:uri="http://www.w3.org/2001/XMLSchema"/>
  </ds:schemaRefs>
</ds:datastoreItem>
</file>

<file path=customXml/itemProps121.xml><?xml version="1.0" encoding="utf-8"?>
<ds:datastoreItem xmlns:ds="http://schemas.openxmlformats.org/officeDocument/2006/customXml" ds:itemID="{268400DD-65DB-470B-A06A-A85C4BBFF02F}">
  <ds:schemaRefs>
    <ds:schemaRef ds:uri="http://www.w3.org/2001/XMLSchema"/>
  </ds:schemaRefs>
</ds:datastoreItem>
</file>

<file path=customXml/itemProps122.xml><?xml version="1.0" encoding="utf-8"?>
<ds:datastoreItem xmlns:ds="http://schemas.openxmlformats.org/officeDocument/2006/customXml" ds:itemID="{68704D0C-8AB9-42AB-B004-03E61D2FC4A7}">
  <ds:schemaRefs>
    <ds:schemaRef ds:uri="http://www.w3.org/2001/XMLSchema"/>
  </ds:schemaRefs>
</ds:datastoreItem>
</file>

<file path=customXml/itemProps123.xml><?xml version="1.0" encoding="utf-8"?>
<ds:datastoreItem xmlns:ds="http://schemas.openxmlformats.org/officeDocument/2006/customXml" ds:itemID="{C39CAF09-DA15-4725-BDD7-277AA9A52B6D}">
  <ds:schemaRefs>
    <ds:schemaRef ds:uri="http://www.w3.org/2001/XMLSchema"/>
  </ds:schemaRefs>
</ds:datastoreItem>
</file>

<file path=customXml/itemProps124.xml><?xml version="1.0" encoding="utf-8"?>
<ds:datastoreItem xmlns:ds="http://schemas.openxmlformats.org/officeDocument/2006/customXml" ds:itemID="{1AA08E88-52D3-4EBA-AA02-8CA9BBF557F6}">
  <ds:schemaRefs>
    <ds:schemaRef ds:uri="http://www.w3.org/2001/XMLSchema"/>
  </ds:schemaRefs>
</ds:datastoreItem>
</file>

<file path=customXml/itemProps125.xml><?xml version="1.0" encoding="utf-8"?>
<ds:datastoreItem xmlns:ds="http://schemas.openxmlformats.org/officeDocument/2006/customXml" ds:itemID="{902F1A9A-BAAC-4E46-ACEC-92BB9F421B2E}">
  <ds:schemaRefs>
    <ds:schemaRef ds:uri="http://www.w3.org/2001/XMLSchema"/>
  </ds:schemaRefs>
</ds:datastoreItem>
</file>

<file path=customXml/itemProps126.xml><?xml version="1.0" encoding="utf-8"?>
<ds:datastoreItem xmlns:ds="http://schemas.openxmlformats.org/officeDocument/2006/customXml" ds:itemID="{945E32C5-C4F6-4084-AFE0-77426B9B4A32}">
  <ds:schemaRefs>
    <ds:schemaRef ds:uri="http://www.w3.org/2001/XMLSchema"/>
  </ds:schemaRefs>
</ds:datastoreItem>
</file>

<file path=customXml/itemProps127.xml><?xml version="1.0" encoding="utf-8"?>
<ds:datastoreItem xmlns:ds="http://schemas.openxmlformats.org/officeDocument/2006/customXml" ds:itemID="{F79E6DB4-0F4F-4AF1-B8E1-2EDF094F8F88}">
  <ds:schemaRefs>
    <ds:schemaRef ds:uri="http://www.w3.org/2001/XMLSchema"/>
  </ds:schemaRefs>
</ds:datastoreItem>
</file>

<file path=customXml/itemProps128.xml><?xml version="1.0" encoding="utf-8"?>
<ds:datastoreItem xmlns:ds="http://schemas.openxmlformats.org/officeDocument/2006/customXml" ds:itemID="{AA1071F4-25EF-4164-A19A-9F46B98E940D}">
  <ds:schemaRefs>
    <ds:schemaRef ds:uri="http://www.w3.org/2001/XMLSchema"/>
  </ds:schemaRefs>
</ds:datastoreItem>
</file>

<file path=customXml/itemProps129.xml><?xml version="1.0" encoding="utf-8"?>
<ds:datastoreItem xmlns:ds="http://schemas.openxmlformats.org/officeDocument/2006/customXml" ds:itemID="{565409DD-451C-4DEC-A61F-FAFB5DC79558}">
  <ds:schemaRefs>
    <ds:schemaRef ds:uri="http://www.w3.org/2001/XMLSchema"/>
  </ds:schemaRefs>
</ds:datastoreItem>
</file>

<file path=customXml/itemProps13.xml><?xml version="1.0" encoding="utf-8"?>
<ds:datastoreItem xmlns:ds="http://schemas.openxmlformats.org/officeDocument/2006/customXml" ds:itemID="{C738ED15-1E2E-440D-AC96-619C463D73F8}">
  <ds:schemaRefs>
    <ds:schemaRef ds:uri="http://www.w3.org/2001/XMLSchema"/>
  </ds:schemaRefs>
</ds:datastoreItem>
</file>

<file path=customXml/itemProps130.xml><?xml version="1.0" encoding="utf-8"?>
<ds:datastoreItem xmlns:ds="http://schemas.openxmlformats.org/officeDocument/2006/customXml" ds:itemID="{4A8EF070-B7A1-4D20-AA54-61F173CA2706}">
  <ds:schemaRefs>
    <ds:schemaRef ds:uri="http://www.w3.org/2001/XMLSchema"/>
  </ds:schemaRefs>
</ds:datastoreItem>
</file>

<file path=customXml/itemProps131.xml><?xml version="1.0" encoding="utf-8"?>
<ds:datastoreItem xmlns:ds="http://schemas.openxmlformats.org/officeDocument/2006/customXml" ds:itemID="{8B80F716-8A2D-4E75-BC80-C98B709E0C71}">
  <ds:schemaRefs>
    <ds:schemaRef ds:uri="http://www.w3.org/2001/XMLSchema"/>
  </ds:schemaRefs>
</ds:datastoreItem>
</file>

<file path=customXml/itemProps132.xml><?xml version="1.0" encoding="utf-8"?>
<ds:datastoreItem xmlns:ds="http://schemas.openxmlformats.org/officeDocument/2006/customXml" ds:itemID="{F15AE612-31FC-40A4-8837-D537F61187FF}">
  <ds:schemaRefs>
    <ds:schemaRef ds:uri="http://www.w3.org/2001/XMLSchema"/>
  </ds:schemaRefs>
</ds:datastoreItem>
</file>

<file path=customXml/itemProps133.xml><?xml version="1.0" encoding="utf-8"?>
<ds:datastoreItem xmlns:ds="http://schemas.openxmlformats.org/officeDocument/2006/customXml" ds:itemID="{02EDAAD7-30B6-4ACD-BA32-F10318B4E3BB}">
  <ds:schemaRefs>
    <ds:schemaRef ds:uri="http://www.w3.org/2001/XMLSchema"/>
  </ds:schemaRefs>
</ds:datastoreItem>
</file>

<file path=customXml/itemProps134.xml><?xml version="1.0" encoding="utf-8"?>
<ds:datastoreItem xmlns:ds="http://schemas.openxmlformats.org/officeDocument/2006/customXml" ds:itemID="{C41181A3-BF44-4324-AECB-875CE9EE15F3}">
  <ds:schemaRefs>
    <ds:schemaRef ds:uri="http://www.w3.org/2001/XMLSchema"/>
  </ds:schemaRefs>
</ds:datastoreItem>
</file>

<file path=customXml/itemProps135.xml><?xml version="1.0" encoding="utf-8"?>
<ds:datastoreItem xmlns:ds="http://schemas.openxmlformats.org/officeDocument/2006/customXml" ds:itemID="{ED08CD19-3202-4159-9C23-BDB875FF8B29}">
  <ds:schemaRefs>
    <ds:schemaRef ds:uri="http://www.w3.org/2001/XMLSchema"/>
  </ds:schemaRefs>
</ds:datastoreItem>
</file>

<file path=customXml/itemProps136.xml><?xml version="1.0" encoding="utf-8"?>
<ds:datastoreItem xmlns:ds="http://schemas.openxmlformats.org/officeDocument/2006/customXml" ds:itemID="{BD7E9302-8AE0-4560-A674-FDD0D8F7A5AD}">
  <ds:schemaRefs>
    <ds:schemaRef ds:uri="http://www.w3.org/2001/XMLSchema"/>
  </ds:schemaRefs>
</ds:datastoreItem>
</file>

<file path=customXml/itemProps137.xml><?xml version="1.0" encoding="utf-8"?>
<ds:datastoreItem xmlns:ds="http://schemas.openxmlformats.org/officeDocument/2006/customXml" ds:itemID="{ED525141-5ACC-4F8C-ABD4-201A699A5F61}">
  <ds:schemaRefs>
    <ds:schemaRef ds:uri="http://www.w3.org/2001/XMLSchema"/>
  </ds:schemaRefs>
</ds:datastoreItem>
</file>

<file path=customXml/itemProps138.xml><?xml version="1.0" encoding="utf-8"?>
<ds:datastoreItem xmlns:ds="http://schemas.openxmlformats.org/officeDocument/2006/customXml" ds:itemID="{195FA1B4-5F2B-4841-AA39-280E1384A90E}">
  <ds:schemaRefs>
    <ds:schemaRef ds:uri="http://www.w3.org/2001/XMLSchema"/>
  </ds:schemaRefs>
</ds:datastoreItem>
</file>

<file path=customXml/itemProps139.xml><?xml version="1.0" encoding="utf-8"?>
<ds:datastoreItem xmlns:ds="http://schemas.openxmlformats.org/officeDocument/2006/customXml" ds:itemID="{492FC0CD-A4A9-401E-847E-C8E616AD5CF1}">
  <ds:schemaRefs>
    <ds:schemaRef ds:uri="http://www.w3.org/2001/XMLSchema"/>
  </ds:schemaRefs>
</ds:datastoreItem>
</file>

<file path=customXml/itemProps14.xml><?xml version="1.0" encoding="utf-8"?>
<ds:datastoreItem xmlns:ds="http://schemas.openxmlformats.org/officeDocument/2006/customXml" ds:itemID="{3C5037D8-1C10-48FC-B574-3E2A96303063}">
  <ds:schemaRefs>
    <ds:schemaRef ds:uri="http://www.w3.org/2001/XMLSchema"/>
  </ds:schemaRefs>
</ds:datastoreItem>
</file>

<file path=customXml/itemProps140.xml><?xml version="1.0" encoding="utf-8"?>
<ds:datastoreItem xmlns:ds="http://schemas.openxmlformats.org/officeDocument/2006/customXml" ds:itemID="{BD5FAD33-8996-4B98-8C02-4A1550C6E017}">
  <ds:schemaRefs>
    <ds:schemaRef ds:uri="http://www.w3.org/2001/XMLSchema"/>
  </ds:schemaRefs>
</ds:datastoreItem>
</file>

<file path=customXml/itemProps141.xml><?xml version="1.0" encoding="utf-8"?>
<ds:datastoreItem xmlns:ds="http://schemas.openxmlformats.org/officeDocument/2006/customXml" ds:itemID="{72CFD61C-2DC6-4EB6-8012-BA924D679E06}">
  <ds:schemaRefs>
    <ds:schemaRef ds:uri="http://www.w3.org/2001/XMLSchema"/>
  </ds:schemaRefs>
</ds:datastoreItem>
</file>

<file path=customXml/itemProps142.xml><?xml version="1.0" encoding="utf-8"?>
<ds:datastoreItem xmlns:ds="http://schemas.openxmlformats.org/officeDocument/2006/customXml" ds:itemID="{B5EE003F-AACE-4CCD-AE5E-C319AB398FB9}">
  <ds:schemaRefs>
    <ds:schemaRef ds:uri="http://www.w3.org/2001/XMLSchema"/>
  </ds:schemaRefs>
</ds:datastoreItem>
</file>

<file path=customXml/itemProps143.xml><?xml version="1.0" encoding="utf-8"?>
<ds:datastoreItem xmlns:ds="http://schemas.openxmlformats.org/officeDocument/2006/customXml" ds:itemID="{7F37BE89-DB5D-4AC8-95C5-45BEF09F14EC}">
  <ds:schemaRefs>
    <ds:schemaRef ds:uri="http://www.w3.org/2001/XMLSchema"/>
  </ds:schemaRefs>
</ds:datastoreItem>
</file>

<file path=customXml/itemProps144.xml><?xml version="1.0" encoding="utf-8"?>
<ds:datastoreItem xmlns:ds="http://schemas.openxmlformats.org/officeDocument/2006/customXml" ds:itemID="{89DBD08F-930D-4FA3-ACBF-D381226AB6E4}">
  <ds:schemaRefs>
    <ds:schemaRef ds:uri="http://www.w3.org/2001/XMLSchema"/>
  </ds:schemaRefs>
</ds:datastoreItem>
</file>

<file path=customXml/itemProps145.xml><?xml version="1.0" encoding="utf-8"?>
<ds:datastoreItem xmlns:ds="http://schemas.openxmlformats.org/officeDocument/2006/customXml" ds:itemID="{DD920F83-0E98-4EB9-82F0-D951F9CBE23D}">
  <ds:schemaRefs>
    <ds:schemaRef ds:uri="http://www.w3.org/2001/XMLSchema"/>
  </ds:schemaRefs>
</ds:datastoreItem>
</file>

<file path=customXml/itemProps146.xml><?xml version="1.0" encoding="utf-8"?>
<ds:datastoreItem xmlns:ds="http://schemas.openxmlformats.org/officeDocument/2006/customXml" ds:itemID="{E5504793-1271-4022-BCB6-0BA4DBC2D81F}">
  <ds:schemaRefs>
    <ds:schemaRef ds:uri="http://www.w3.org/2001/XMLSchema"/>
  </ds:schemaRefs>
</ds:datastoreItem>
</file>

<file path=customXml/itemProps147.xml><?xml version="1.0" encoding="utf-8"?>
<ds:datastoreItem xmlns:ds="http://schemas.openxmlformats.org/officeDocument/2006/customXml" ds:itemID="{4870EA2B-3E9F-4FC4-928B-AAE6526BEC30}">
  <ds:schemaRefs>
    <ds:schemaRef ds:uri="http://www.w3.org/2001/XMLSchema"/>
  </ds:schemaRefs>
</ds:datastoreItem>
</file>

<file path=customXml/itemProps148.xml><?xml version="1.0" encoding="utf-8"?>
<ds:datastoreItem xmlns:ds="http://schemas.openxmlformats.org/officeDocument/2006/customXml" ds:itemID="{C4463173-EC99-467C-9A70-BD2BF1240458}">
  <ds:schemaRefs>
    <ds:schemaRef ds:uri="http://www.w3.org/2001/XMLSchema"/>
  </ds:schemaRefs>
</ds:datastoreItem>
</file>

<file path=customXml/itemProps15.xml><?xml version="1.0" encoding="utf-8"?>
<ds:datastoreItem xmlns:ds="http://schemas.openxmlformats.org/officeDocument/2006/customXml" ds:itemID="{86E9DB7A-C649-4675-B50A-1BE58C3421E5}">
  <ds:schemaRefs>
    <ds:schemaRef ds:uri="http://www.w3.org/2001/XMLSchema"/>
  </ds:schemaRefs>
</ds:datastoreItem>
</file>

<file path=customXml/itemProps16.xml><?xml version="1.0" encoding="utf-8"?>
<ds:datastoreItem xmlns:ds="http://schemas.openxmlformats.org/officeDocument/2006/customXml" ds:itemID="{E331855E-9052-44D9-BB4F-3BCA5A6ECF5C}">
  <ds:schemaRefs>
    <ds:schemaRef ds:uri="http://www.w3.org/2001/XMLSchema"/>
  </ds:schemaRefs>
</ds:datastoreItem>
</file>

<file path=customXml/itemProps17.xml><?xml version="1.0" encoding="utf-8"?>
<ds:datastoreItem xmlns:ds="http://schemas.openxmlformats.org/officeDocument/2006/customXml" ds:itemID="{4340FEB0-D1F6-43A9-89A1-B285428DA6C2}">
  <ds:schemaRefs>
    <ds:schemaRef ds:uri="http://www.w3.org/2001/XMLSchema"/>
  </ds:schemaRefs>
</ds:datastoreItem>
</file>

<file path=customXml/itemProps18.xml><?xml version="1.0" encoding="utf-8"?>
<ds:datastoreItem xmlns:ds="http://schemas.openxmlformats.org/officeDocument/2006/customXml" ds:itemID="{EB0031E5-E1D7-4019-B0D8-29F56025C4C0}">
  <ds:schemaRefs>
    <ds:schemaRef ds:uri="http://www.w3.org/2001/XMLSchema"/>
  </ds:schemaRefs>
</ds:datastoreItem>
</file>

<file path=customXml/itemProps19.xml><?xml version="1.0" encoding="utf-8"?>
<ds:datastoreItem xmlns:ds="http://schemas.openxmlformats.org/officeDocument/2006/customXml" ds:itemID="{D0469867-7F77-4C08-BA47-F13117968712}">
  <ds:schemaRefs>
    <ds:schemaRef ds:uri="http://www.w3.org/2001/XMLSchema"/>
  </ds:schemaRefs>
</ds:datastoreItem>
</file>

<file path=customXml/itemProps2.xml><?xml version="1.0" encoding="utf-8"?>
<ds:datastoreItem xmlns:ds="http://schemas.openxmlformats.org/officeDocument/2006/customXml" ds:itemID="{C58E73D5-1D4F-4D67-B639-F12F056E86C3}">
  <ds:schemaRefs>
    <ds:schemaRef ds:uri="http://www.w3.org/2001/XMLSchema"/>
  </ds:schemaRefs>
</ds:datastoreItem>
</file>

<file path=customXml/itemProps20.xml><?xml version="1.0" encoding="utf-8"?>
<ds:datastoreItem xmlns:ds="http://schemas.openxmlformats.org/officeDocument/2006/customXml" ds:itemID="{A3CD4C50-97C5-4A13-A5A2-9AD0815BCA0D}">
  <ds:schemaRefs>
    <ds:schemaRef ds:uri="http://www.w3.org/2001/XMLSchema"/>
  </ds:schemaRefs>
</ds:datastoreItem>
</file>

<file path=customXml/itemProps21.xml><?xml version="1.0" encoding="utf-8"?>
<ds:datastoreItem xmlns:ds="http://schemas.openxmlformats.org/officeDocument/2006/customXml" ds:itemID="{7F519F32-07E3-42B5-945E-A2CA36632EB7}">
  <ds:schemaRefs>
    <ds:schemaRef ds:uri="http://www.w3.org/2001/XMLSchema"/>
  </ds:schemaRefs>
</ds:datastoreItem>
</file>

<file path=customXml/itemProps22.xml><?xml version="1.0" encoding="utf-8"?>
<ds:datastoreItem xmlns:ds="http://schemas.openxmlformats.org/officeDocument/2006/customXml" ds:itemID="{2A581436-BE8C-4096-836F-24974361762A}">
  <ds:schemaRefs>
    <ds:schemaRef ds:uri="http://www.w3.org/2001/XMLSchema"/>
  </ds:schemaRefs>
</ds:datastoreItem>
</file>

<file path=customXml/itemProps23.xml><?xml version="1.0" encoding="utf-8"?>
<ds:datastoreItem xmlns:ds="http://schemas.openxmlformats.org/officeDocument/2006/customXml" ds:itemID="{53BF8A3E-D6E2-4C9E-BA0D-7A0876A2C36A}">
  <ds:schemaRefs>
    <ds:schemaRef ds:uri="http://www.w3.org/2001/XMLSchema"/>
  </ds:schemaRefs>
</ds:datastoreItem>
</file>

<file path=customXml/itemProps24.xml><?xml version="1.0" encoding="utf-8"?>
<ds:datastoreItem xmlns:ds="http://schemas.openxmlformats.org/officeDocument/2006/customXml" ds:itemID="{15550D2E-77D5-4107-9EB9-5BD1AA00DE54}">
  <ds:schemaRefs>
    <ds:schemaRef ds:uri="http://www.w3.org/2001/XMLSchema"/>
  </ds:schemaRefs>
</ds:datastoreItem>
</file>

<file path=customXml/itemProps25.xml><?xml version="1.0" encoding="utf-8"?>
<ds:datastoreItem xmlns:ds="http://schemas.openxmlformats.org/officeDocument/2006/customXml" ds:itemID="{D45917E0-051C-4975-97AE-9908A00512ED}">
  <ds:schemaRefs>
    <ds:schemaRef ds:uri="http://www.w3.org/2001/XMLSchema"/>
  </ds:schemaRefs>
</ds:datastoreItem>
</file>

<file path=customXml/itemProps26.xml><?xml version="1.0" encoding="utf-8"?>
<ds:datastoreItem xmlns:ds="http://schemas.openxmlformats.org/officeDocument/2006/customXml" ds:itemID="{4F8795E7-FDA5-4515-AF25-E37DF3EBB4BE}">
  <ds:schemaRefs>
    <ds:schemaRef ds:uri="http://www.w3.org/2001/XMLSchema"/>
  </ds:schemaRefs>
</ds:datastoreItem>
</file>

<file path=customXml/itemProps27.xml><?xml version="1.0" encoding="utf-8"?>
<ds:datastoreItem xmlns:ds="http://schemas.openxmlformats.org/officeDocument/2006/customXml" ds:itemID="{43FD868C-286B-42F8-9784-A8204B274F36}">
  <ds:schemaRefs>
    <ds:schemaRef ds:uri="http://www.w3.org/2001/XMLSchema"/>
  </ds:schemaRefs>
</ds:datastoreItem>
</file>

<file path=customXml/itemProps28.xml><?xml version="1.0" encoding="utf-8"?>
<ds:datastoreItem xmlns:ds="http://schemas.openxmlformats.org/officeDocument/2006/customXml" ds:itemID="{A91D9F9A-E0C0-40D9-91EE-83FC0ACBFB93}">
  <ds:schemaRefs>
    <ds:schemaRef ds:uri="http://www.w3.org/2001/XMLSchema"/>
  </ds:schemaRefs>
</ds:datastoreItem>
</file>

<file path=customXml/itemProps29.xml><?xml version="1.0" encoding="utf-8"?>
<ds:datastoreItem xmlns:ds="http://schemas.openxmlformats.org/officeDocument/2006/customXml" ds:itemID="{7514C59C-37A2-4548-8176-DEE012C681C8}">
  <ds:schemaRefs>
    <ds:schemaRef ds:uri="http://www.w3.org/2001/XMLSchema"/>
  </ds:schemaRefs>
</ds:datastoreItem>
</file>

<file path=customXml/itemProps3.xml><?xml version="1.0" encoding="utf-8"?>
<ds:datastoreItem xmlns:ds="http://schemas.openxmlformats.org/officeDocument/2006/customXml" ds:itemID="{C3CA6657-3670-4AF7-938A-A31BF3220247}">
  <ds:schemaRefs>
    <ds:schemaRef ds:uri="http://www.w3.org/2001/XMLSchema"/>
  </ds:schemaRefs>
</ds:datastoreItem>
</file>

<file path=customXml/itemProps30.xml><?xml version="1.0" encoding="utf-8"?>
<ds:datastoreItem xmlns:ds="http://schemas.openxmlformats.org/officeDocument/2006/customXml" ds:itemID="{B06F0990-77F0-4EB7-81D9-057B8021F2E2}">
  <ds:schemaRefs>
    <ds:schemaRef ds:uri="http://www.w3.org/2001/XMLSchema"/>
  </ds:schemaRefs>
</ds:datastoreItem>
</file>

<file path=customXml/itemProps31.xml><?xml version="1.0" encoding="utf-8"?>
<ds:datastoreItem xmlns:ds="http://schemas.openxmlformats.org/officeDocument/2006/customXml" ds:itemID="{2FBDB5A0-E5FC-46FA-B398-5C2BE7DC1CD4}">
  <ds:schemaRefs>
    <ds:schemaRef ds:uri="http://www.w3.org/2001/XMLSchema"/>
  </ds:schemaRefs>
</ds:datastoreItem>
</file>

<file path=customXml/itemProps32.xml><?xml version="1.0" encoding="utf-8"?>
<ds:datastoreItem xmlns:ds="http://schemas.openxmlformats.org/officeDocument/2006/customXml" ds:itemID="{152C4616-E904-4841-9523-90E33BB5990C}">
  <ds:schemaRefs>
    <ds:schemaRef ds:uri="http://www.w3.org/2001/XMLSchema"/>
  </ds:schemaRefs>
</ds:datastoreItem>
</file>

<file path=customXml/itemProps33.xml><?xml version="1.0" encoding="utf-8"?>
<ds:datastoreItem xmlns:ds="http://schemas.openxmlformats.org/officeDocument/2006/customXml" ds:itemID="{E7485816-CF09-4292-B35C-7065D99BEAC1}">
  <ds:schemaRefs>
    <ds:schemaRef ds:uri="http://www.w3.org/2001/XMLSchema"/>
  </ds:schemaRefs>
</ds:datastoreItem>
</file>

<file path=customXml/itemProps34.xml><?xml version="1.0" encoding="utf-8"?>
<ds:datastoreItem xmlns:ds="http://schemas.openxmlformats.org/officeDocument/2006/customXml" ds:itemID="{D9348C07-1E6B-4014-98CC-8BB85256C2E9}">
  <ds:schemaRefs>
    <ds:schemaRef ds:uri="http://www.w3.org/2001/XMLSchema"/>
  </ds:schemaRefs>
</ds:datastoreItem>
</file>

<file path=customXml/itemProps35.xml><?xml version="1.0" encoding="utf-8"?>
<ds:datastoreItem xmlns:ds="http://schemas.openxmlformats.org/officeDocument/2006/customXml" ds:itemID="{DBB30C88-CD65-462F-B924-FDEB7A0F09BD}">
  <ds:schemaRefs>
    <ds:schemaRef ds:uri="http://www.w3.org/2001/XMLSchema"/>
  </ds:schemaRefs>
</ds:datastoreItem>
</file>

<file path=customXml/itemProps36.xml><?xml version="1.0" encoding="utf-8"?>
<ds:datastoreItem xmlns:ds="http://schemas.openxmlformats.org/officeDocument/2006/customXml" ds:itemID="{7DA24DAB-60CD-40FC-95D9-38117BAB5CB6}">
  <ds:schemaRefs>
    <ds:schemaRef ds:uri="http://www.w3.org/2001/XMLSchema"/>
  </ds:schemaRefs>
</ds:datastoreItem>
</file>

<file path=customXml/itemProps37.xml><?xml version="1.0" encoding="utf-8"?>
<ds:datastoreItem xmlns:ds="http://schemas.openxmlformats.org/officeDocument/2006/customXml" ds:itemID="{7E948E62-F596-483D-A4CE-80E4B89FD9B1}">
  <ds:schemaRefs>
    <ds:schemaRef ds:uri="http://www.w3.org/2001/XMLSchema"/>
  </ds:schemaRefs>
</ds:datastoreItem>
</file>

<file path=customXml/itemProps38.xml><?xml version="1.0" encoding="utf-8"?>
<ds:datastoreItem xmlns:ds="http://schemas.openxmlformats.org/officeDocument/2006/customXml" ds:itemID="{EB215DF9-01BA-45C2-AD35-828BC7E93897}">
  <ds:schemaRefs>
    <ds:schemaRef ds:uri="http://www.w3.org/2001/XMLSchema"/>
  </ds:schemaRefs>
</ds:datastoreItem>
</file>

<file path=customXml/itemProps39.xml><?xml version="1.0" encoding="utf-8"?>
<ds:datastoreItem xmlns:ds="http://schemas.openxmlformats.org/officeDocument/2006/customXml" ds:itemID="{D920BC7D-0E74-416C-8543-B96BBED6515E}">
  <ds:schemaRefs>
    <ds:schemaRef ds:uri="http://www.w3.org/2001/XMLSchema"/>
  </ds:schemaRefs>
</ds:datastoreItem>
</file>

<file path=customXml/itemProps4.xml><?xml version="1.0" encoding="utf-8"?>
<ds:datastoreItem xmlns:ds="http://schemas.openxmlformats.org/officeDocument/2006/customXml" ds:itemID="{45EA548E-B642-4A23-8208-FB88CCD6269A}">
  <ds:schemaRefs>
    <ds:schemaRef ds:uri="http://www.w3.org/2001/XMLSchema"/>
  </ds:schemaRefs>
</ds:datastoreItem>
</file>

<file path=customXml/itemProps40.xml><?xml version="1.0" encoding="utf-8"?>
<ds:datastoreItem xmlns:ds="http://schemas.openxmlformats.org/officeDocument/2006/customXml" ds:itemID="{C17A04CA-92C5-4C8F-9263-B4A83E6E2390}">
  <ds:schemaRefs>
    <ds:schemaRef ds:uri="http://www.w3.org/2001/XMLSchema"/>
  </ds:schemaRefs>
</ds:datastoreItem>
</file>

<file path=customXml/itemProps41.xml><?xml version="1.0" encoding="utf-8"?>
<ds:datastoreItem xmlns:ds="http://schemas.openxmlformats.org/officeDocument/2006/customXml" ds:itemID="{18100396-EEAC-4869-ABA1-93DDC435D9E3}">
  <ds:schemaRefs>
    <ds:schemaRef ds:uri="http://www.w3.org/2001/XMLSchema"/>
  </ds:schemaRefs>
</ds:datastoreItem>
</file>

<file path=customXml/itemProps42.xml><?xml version="1.0" encoding="utf-8"?>
<ds:datastoreItem xmlns:ds="http://schemas.openxmlformats.org/officeDocument/2006/customXml" ds:itemID="{A433B477-A6A8-41C3-BA19-81B558BE96F6}">
  <ds:schemaRefs>
    <ds:schemaRef ds:uri="http://www.w3.org/2001/XMLSchema"/>
  </ds:schemaRefs>
</ds:datastoreItem>
</file>

<file path=customXml/itemProps43.xml><?xml version="1.0" encoding="utf-8"?>
<ds:datastoreItem xmlns:ds="http://schemas.openxmlformats.org/officeDocument/2006/customXml" ds:itemID="{010DCB56-5374-43C9-8CB3-EA2DBB62B635}">
  <ds:schemaRefs>
    <ds:schemaRef ds:uri="http://www.w3.org/2001/XMLSchema"/>
  </ds:schemaRefs>
</ds:datastoreItem>
</file>

<file path=customXml/itemProps44.xml><?xml version="1.0" encoding="utf-8"?>
<ds:datastoreItem xmlns:ds="http://schemas.openxmlformats.org/officeDocument/2006/customXml" ds:itemID="{FFCFF866-B782-462C-B23B-92E4218871E8}">
  <ds:schemaRefs>
    <ds:schemaRef ds:uri="http://www.w3.org/2001/XMLSchema"/>
  </ds:schemaRefs>
</ds:datastoreItem>
</file>

<file path=customXml/itemProps45.xml><?xml version="1.0" encoding="utf-8"?>
<ds:datastoreItem xmlns:ds="http://schemas.openxmlformats.org/officeDocument/2006/customXml" ds:itemID="{CBCDAA35-3887-4D0B-A127-26F02BD3F3B7}">
  <ds:schemaRefs>
    <ds:schemaRef ds:uri="http://www.w3.org/2001/XMLSchema"/>
  </ds:schemaRefs>
</ds:datastoreItem>
</file>

<file path=customXml/itemProps46.xml><?xml version="1.0" encoding="utf-8"?>
<ds:datastoreItem xmlns:ds="http://schemas.openxmlformats.org/officeDocument/2006/customXml" ds:itemID="{0EA09B45-5C3A-440B-82A2-F920EC556A50}">
  <ds:schemaRefs>
    <ds:schemaRef ds:uri="http://www.w3.org/2001/XMLSchema"/>
  </ds:schemaRefs>
</ds:datastoreItem>
</file>

<file path=customXml/itemProps47.xml><?xml version="1.0" encoding="utf-8"?>
<ds:datastoreItem xmlns:ds="http://schemas.openxmlformats.org/officeDocument/2006/customXml" ds:itemID="{F59C340D-4F57-43A3-B5CD-4712B5DB8E9D}">
  <ds:schemaRefs>
    <ds:schemaRef ds:uri="http://www.w3.org/2001/XMLSchema"/>
  </ds:schemaRefs>
</ds:datastoreItem>
</file>

<file path=customXml/itemProps48.xml><?xml version="1.0" encoding="utf-8"?>
<ds:datastoreItem xmlns:ds="http://schemas.openxmlformats.org/officeDocument/2006/customXml" ds:itemID="{F14CBA09-FEAF-404B-987F-1AB49AD0F098}">
  <ds:schemaRefs>
    <ds:schemaRef ds:uri="http://www.w3.org/2001/XMLSchema"/>
  </ds:schemaRefs>
</ds:datastoreItem>
</file>

<file path=customXml/itemProps49.xml><?xml version="1.0" encoding="utf-8"?>
<ds:datastoreItem xmlns:ds="http://schemas.openxmlformats.org/officeDocument/2006/customXml" ds:itemID="{DCAF5072-A438-4714-B024-46E790B86871}">
  <ds:schemaRefs>
    <ds:schemaRef ds:uri="http://www.w3.org/2001/XMLSchema"/>
  </ds:schemaRefs>
</ds:datastoreItem>
</file>

<file path=customXml/itemProps5.xml><?xml version="1.0" encoding="utf-8"?>
<ds:datastoreItem xmlns:ds="http://schemas.openxmlformats.org/officeDocument/2006/customXml" ds:itemID="{5C5906CC-9577-46AE-A72B-F079BE5A9DF9}">
  <ds:schemaRefs>
    <ds:schemaRef ds:uri="http://www.w3.org/2001/XMLSchema"/>
  </ds:schemaRefs>
</ds:datastoreItem>
</file>

<file path=customXml/itemProps50.xml><?xml version="1.0" encoding="utf-8"?>
<ds:datastoreItem xmlns:ds="http://schemas.openxmlformats.org/officeDocument/2006/customXml" ds:itemID="{58D42C7F-C51A-4196-A564-FB7B576BC2EA}">
  <ds:schemaRefs>
    <ds:schemaRef ds:uri="http://www.w3.org/2001/XMLSchema"/>
  </ds:schemaRefs>
</ds:datastoreItem>
</file>

<file path=customXml/itemProps51.xml><?xml version="1.0" encoding="utf-8"?>
<ds:datastoreItem xmlns:ds="http://schemas.openxmlformats.org/officeDocument/2006/customXml" ds:itemID="{1D6D65ED-ED08-4A64-A69C-5771E8864810}">
  <ds:schemaRefs>
    <ds:schemaRef ds:uri="http://www.w3.org/2001/XMLSchema"/>
  </ds:schemaRefs>
</ds:datastoreItem>
</file>

<file path=customXml/itemProps52.xml><?xml version="1.0" encoding="utf-8"?>
<ds:datastoreItem xmlns:ds="http://schemas.openxmlformats.org/officeDocument/2006/customXml" ds:itemID="{5071CEB3-5C80-4DBF-AE51-491CFD3DFA23}">
  <ds:schemaRefs>
    <ds:schemaRef ds:uri="http://www.w3.org/2001/XMLSchema"/>
  </ds:schemaRefs>
</ds:datastoreItem>
</file>

<file path=customXml/itemProps53.xml><?xml version="1.0" encoding="utf-8"?>
<ds:datastoreItem xmlns:ds="http://schemas.openxmlformats.org/officeDocument/2006/customXml" ds:itemID="{3B15A1B3-1D28-4C73-AE56-27F458C0E8B2}">
  <ds:schemaRefs>
    <ds:schemaRef ds:uri="http://www.w3.org/2001/XMLSchema"/>
  </ds:schemaRefs>
</ds:datastoreItem>
</file>

<file path=customXml/itemProps54.xml><?xml version="1.0" encoding="utf-8"?>
<ds:datastoreItem xmlns:ds="http://schemas.openxmlformats.org/officeDocument/2006/customXml" ds:itemID="{2BEC89F6-AC8C-427D-ACB6-641B828E724F}">
  <ds:schemaRefs>
    <ds:schemaRef ds:uri="http://www.w3.org/2001/XMLSchema"/>
  </ds:schemaRefs>
</ds:datastoreItem>
</file>

<file path=customXml/itemProps55.xml><?xml version="1.0" encoding="utf-8"?>
<ds:datastoreItem xmlns:ds="http://schemas.openxmlformats.org/officeDocument/2006/customXml" ds:itemID="{699DFA99-7CB5-492E-8628-3897AAFCF811}">
  <ds:schemaRefs>
    <ds:schemaRef ds:uri="http://www.w3.org/2001/XMLSchema"/>
  </ds:schemaRefs>
</ds:datastoreItem>
</file>

<file path=customXml/itemProps56.xml><?xml version="1.0" encoding="utf-8"?>
<ds:datastoreItem xmlns:ds="http://schemas.openxmlformats.org/officeDocument/2006/customXml" ds:itemID="{6B1F5878-E454-48B9-AE28-12E9657CE09F}">
  <ds:schemaRefs>
    <ds:schemaRef ds:uri="http://www.w3.org/2001/XMLSchema"/>
  </ds:schemaRefs>
</ds:datastoreItem>
</file>

<file path=customXml/itemProps57.xml><?xml version="1.0" encoding="utf-8"?>
<ds:datastoreItem xmlns:ds="http://schemas.openxmlformats.org/officeDocument/2006/customXml" ds:itemID="{5FC8AD33-3A86-4DCF-AE6B-3071D443C944}">
  <ds:schemaRefs>
    <ds:schemaRef ds:uri="http://www.w3.org/2001/XMLSchema"/>
  </ds:schemaRefs>
</ds:datastoreItem>
</file>

<file path=customXml/itemProps58.xml><?xml version="1.0" encoding="utf-8"?>
<ds:datastoreItem xmlns:ds="http://schemas.openxmlformats.org/officeDocument/2006/customXml" ds:itemID="{B3404B29-B12B-4AD6-9600-2326122AA242}">
  <ds:schemaRefs>
    <ds:schemaRef ds:uri="http://www.w3.org/2001/XMLSchema"/>
  </ds:schemaRefs>
</ds:datastoreItem>
</file>

<file path=customXml/itemProps59.xml><?xml version="1.0" encoding="utf-8"?>
<ds:datastoreItem xmlns:ds="http://schemas.openxmlformats.org/officeDocument/2006/customXml" ds:itemID="{F1B18864-DD5F-475F-B43E-533AC977E410}">
  <ds:schemaRefs>
    <ds:schemaRef ds:uri="http://www.w3.org/2001/XMLSchema"/>
  </ds:schemaRefs>
</ds:datastoreItem>
</file>

<file path=customXml/itemProps6.xml><?xml version="1.0" encoding="utf-8"?>
<ds:datastoreItem xmlns:ds="http://schemas.openxmlformats.org/officeDocument/2006/customXml" ds:itemID="{3ED5E383-240B-4F24-A7CC-F349B3A12CF6}">
  <ds:schemaRefs>
    <ds:schemaRef ds:uri="http://www.w3.org/2001/XMLSchema"/>
  </ds:schemaRefs>
</ds:datastoreItem>
</file>

<file path=customXml/itemProps60.xml><?xml version="1.0" encoding="utf-8"?>
<ds:datastoreItem xmlns:ds="http://schemas.openxmlformats.org/officeDocument/2006/customXml" ds:itemID="{12596248-0EEF-4097-BAA4-A15BD6DE9648}">
  <ds:schemaRefs>
    <ds:schemaRef ds:uri="http://www.w3.org/2001/XMLSchema"/>
  </ds:schemaRefs>
</ds:datastoreItem>
</file>

<file path=customXml/itemProps61.xml><?xml version="1.0" encoding="utf-8"?>
<ds:datastoreItem xmlns:ds="http://schemas.openxmlformats.org/officeDocument/2006/customXml" ds:itemID="{B7375EA9-EF59-48CD-8F94-0DD07CD91E50}">
  <ds:schemaRefs>
    <ds:schemaRef ds:uri="http://www.w3.org/2001/XMLSchema"/>
  </ds:schemaRefs>
</ds:datastoreItem>
</file>

<file path=customXml/itemProps62.xml><?xml version="1.0" encoding="utf-8"?>
<ds:datastoreItem xmlns:ds="http://schemas.openxmlformats.org/officeDocument/2006/customXml" ds:itemID="{EA56DF1C-E699-4B8D-81DA-12283D7DDD50}">
  <ds:schemaRefs>
    <ds:schemaRef ds:uri="http://www.w3.org/2001/XMLSchema"/>
  </ds:schemaRefs>
</ds:datastoreItem>
</file>

<file path=customXml/itemProps63.xml><?xml version="1.0" encoding="utf-8"?>
<ds:datastoreItem xmlns:ds="http://schemas.openxmlformats.org/officeDocument/2006/customXml" ds:itemID="{5FDF1299-A818-4942-A99A-6ACC56029410}">
  <ds:schemaRefs>
    <ds:schemaRef ds:uri="http://www.w3.org/2001/XMLSchema"/>
  </ds:schemaRefs>
</ds:datastoreItem>
</file>

<file path=customXml/itemProps64.xml><?xml version="1.0" encoding="utf-8"?>
<ds:datastoreItem xmlns:ds="http://schemas.openxmlformats.org/officeDocument/2006/customXml" ds:itemID="{951ABEEF-F159-44D7-AE4A-50CFA1415A36}">
  <ds:schemaRefs>
    <ds:schemaRef ds:uri="http://www.w3.org/2001/XMLSchema"/>
  </ds:schemaRefs>
</ds:datastoreItem>
</file>

<file path=customXml/itemProps65.xml><?xml version="1.0" encoding="utf-8"?>
<ds:datastoreItem xmlns:ds="http://schemas.openxmlformats.org/officeDocument/2006/customXml" ds:itemID="{13D7F2E5-4E81-406D-9D0E-E52857BE56E5}">
  <ds:schemaRefs>
    <ds:schemaRef ds:uri="http://www.w3.org/2001/XMLSchema"/>
  </ds:schemaRefs>
</ds:datastoreItem>
</file>

<file path=customXml/itemProps66.xml><?xml version="1.0" encoding="utf-8"?>
<ds:datastoreItem xmlns:ds="http://schemas.openxmlformats.org/officeDocument/2006/customXml" ds:itemID="{6ADCAC67-3F1D-4007-983F-762BE2D4201E}">
  <ds:schemaRefs>
    <ds:schemaRef ds:uri="http://www.w3.org/2001/XMLSchema"/>
  </ds:schemaRefs>
</ds:datastoreItem>
</file>

<file path=customXml/itemProps67.xml><?xml version="1.0" encoding="utf-8"?>
<ds:datastoreItem xmlns:ds="http://schemas.openxmlformats.org/officeDocument/2006/customXml" ds:itemID="{DA0D7262-3614-4B9F-9EAE-9BE63229446B}">
  <ds:schemaRefs>
    <ds:schemaRef ds:uri="http://www.w3.org/2001/XMLSchema"/>
  </ds:schemaRefs>
</ds:datastoreItem>
</file>

<file path=customXml/itemProps68.xml><?xml version="1.0" encoding="utf-8"?>
<ds:datastoreItem xmlns:ds="http://schemas.openxmlformats.org/officeDocument/2006/customXml" ds:itemID="{46760DC7-3852-4A76-A565-7C6D15F74909}">
  <ds:schemaRefs>
    <ds:schemaRef ds:uri="http://www.w3.org/2001/XMLSchema"/>
  </ds:schemaRefs>
</ds:datastoreItem>
</file>

<file path=customXml/itemProps69.xml><?xml version="1.0" encoding="utf-8"?>
<ds:datastoreItem xmlns:ds="http://schemas.openxmlformats.org/officeDocument/2006/customXml" ds:itemID="{5B031F8F-49EC-47A9-A5AC-FFE3DC9E5A05}">
  <ds:schemaRefs>
    <ds:schemaRef ds:uri="http://www.w3.org/2001/XMLSchema"/>
  </ds:schemaRefs>
</ds:datastoreItem>
</file>

<file path=customXml/itemProps7.xml><?xml version="1.0" encoding="utf-8"?>
<ds:datastoreItem xmlns:ds="http://schemas.openxmlformats.org/officeDocument/2006/customXml" ds:itemID="{DD17EEC6-5F8B-4310-BB96-6C3EEF0EA269}">
  <ds:schemaRefs>
    <ds:schemaRef ds:uri="http://www.w3.org/2001/XMLSchema"/>
  </ds:schemaRefs>
</ds:datastoreItem>
</file>

<file path=customXml/itemProps70.xml><?xml version="1.0" encoding="utf-8"?>
<ds:datastoreItem xmlns:ds="http://schemas.openxmlformats.org/officeDocument/2006/customXml" ds:itemID="{CECC2B06-B96D-401F-910E-06ACE8ED91D9}">
  <ds:schemaRefs>
    <ds:schemaRef ds:uri="http://www.w3.org/2001/XMLSchema"/>
  </ds:schemaRefs>
</ds:datastoreItem>
</file>

<file path=customXml/itemProps71.xml><?xml version="1.0" encoding="utf-8"?>
<ds:datastoreItem xmlns:ds="http://schemas.openxmlformats.org/officeDocument/2006/customXml" ds:itemID="{59FF60E1-E3A5-48EE-9FC1-39A09AF817D4}">
  <ds:schemaRefs>
    <ds:schemaRef ds:uri="http://www.w3.org/2001/XMLSchema"/>
  </ds:schemaRefs>
</ds:datastoreItem>
</file>

<file path=customXml/itemProps72.xml><?xml version="1.0" encoding="utf-8"?>
<ds:datastoreItem xmlns:ds="http://schemas.openxmlformats.org/officeDocument/2006/customXml" ds:itemID="{CD83F068-CFFC-4A56-8F60-DBF5F07AEAFA}">
  <ds:schemaRefs>
    <ds:schemaRef ds:uri="http://www.w3.org/2001/XMLSchema"/>
  </ds:schemaRefs>
</ds:datastoreItem>
</file>

<file path=customXml/itemProps73.xml><?xml version="1.0" encoding="utf-8"?>
<ds:datastoreItem xmlns:ds="http://schemas.openxmlformats.org/officeDocument/2006/customXml" ds:itemID="{416478AC-B164-41F3-8B24-BDB0ABB2414A}">
  <ds:schemaRefs>
    <ds:schemaRef ds:uri="http://www.w3.org/2001/XMLSchema"/>
  </ds:schemaRefs>
</ds:datastoreItem>
</file>

<file path=customXml/itemProps74.xml><?xml version="1.0" encoding="utf-8"?>
<ds:datastoreItem xmlns:ds="http://schemas.openxmlformats.org/officeDocument/2006/customXml" ds:itemID="{D990E9DF-1A4E-4F2A-8121-BA08FBC8D985}">
  <ds:schemaRefs>
    <ds:schemaRef ds:uri="http://www.w3.org/2001/XMLSchema"/>
  </ds:schemaRefs>
</ds:datastoreItem>
</file>

<file path=customXml/itemProps75.xml><?xml version="1.0" encoding="utf-8"?>
<ds:datastoreItem xmlns:ds="http://schemas.openxmlformats.org/officeDocument/2006/customXml" ds:itemID="{298E56BD-E4A9-4B2C-89B3-86B7C0EB7FE2}">
  <ds:schemaRefs>
    <ds:schemaRef ds:uri="http://www.w3.org/2001/XMLSchema"/>
  </ds:schemaRefs>
</ds:datastoreItem>
</file>

<file path=customXml/itemProps76.xml><?xml version="1.0" encoding="utf-8"?>
<ds:datastoreItem xmlns:ds="http://schemas.openxmlformats.org/officeDocument/2006/customXml" ds:itemID="{1B56CE09-FC08-4885-AE1B-F340A9EB0ACA}">
  <ds:schemaRefs>
    <ds:schemaRef ds:uri="http://www.w3.org/2001/XMLSchema"/>
  </ds:schemaRefs>
</ds:datastoreItem>
</file>

<file path=customXml/itemProps77.xml><?xml version="1.0" encoding="utf-8"?>
<ds:datastoreItem xmlns:ds="http://schemas.openxmlformats.org/officeDocument/2006/customXml" ds:itemID="{2C3128B0-0F40-4AE0-B6BE-6AC9AD17594A}">
  <ds:schemaRefs>
    <ds:schemaRef ds:uri="http://www.w3.org/2001/XMLSchema"/>
  </ds:schemaRefs>
</ds:datastoreItem>
</file>

<file path=customXml/itemProps78.xml><?xml version="1.0" encoding="utf-8"?>
<ds:datastoreItem xmlns:ds="http://schemas.openxmlformats.org/officeDocument/2006/customXml" ds:itemID="{24D0C25D-1662-4AAA-8B72-882D4C7923F2}">
  <ds:schemaRefs>
    <ds:schemaRef ds:uri="http://www.w3.org/2001/XMLSchema"/>
  </ds:schemaRefs>
</ds:datastoreItem>
</file>

<file path=customXml/itemProps79.xml><?xml version="1.0" encoding="utf-8"?>
<ds:datastoreItem xmlns:ds="http://schemas.openxmlformats.org/officeDocument/2006/customXml" ds:itemID="{6976FD9E-361B-4502-B047-FD558B6F42E4}">
  <ds:schemaRefs>
    <ds:schemaRef ds:uri="http://www.w3.org/2001/XMLSchema"/>
  </ds:schemaRefs>
</ds:datastoreItem>
</file>

<file path=customXml/itemProps8.xml><?xml version="1.0" encoding="utf-8"?>
<ds:datastoreItem xmlns:ds="http://schemas.openxmlformats.org/officeDocument/2006/customXml" ds:itemID="{9A68FA2D-19A8-41BE-A7DA-CF9E2C91C1E2}">
  <ds:schemaRefs>
    <ds:schemaRef ds:uri="http://www.w3.org/2001/XMLSchema"/>
  </ds:schemaRefs>
</ds:datastoreItem>
</file>

<file path=customXml/itemProps80.xml><?xml version="1.0" encoding="utf-8"?>
<ds:datastoreItem xmlns:ds="http://schemas.openxmlformats.org/officeDocument/2006/customXml" ds:itemID="{DA5B2735-BFDC-400D-A741-5D115209B66D}">
  <ds:schemaRefs>
    <ds:schemaRef ds:uri="http://www.w3.org/2001/XMLSchema"/>
  </ds:schemaRefs>
</ds:datastoreItem>
</file>

<file path=customXml/itemProps81.xml><?xml version="1.0" encoding="utf-8"?>
<ds:datastoreItem xmlns:ds="http://schemas.openxmlformats.org/officeDocument/2006/customXml" ds:itemID="{ED729A4F-17E5-43CD-83FA-9984AC7D0FB4}">
  <ds:schemaRefs>
    <ds:schemaRef ds:uri="http://www.w3.org/2001/XMLSchema"/>
  </ds:schemaRefs>
</ds:datastoreItem>
</file>

<file path=customXml/itemProps82.xml><?xml version="1.0" encoding="utf-8"?>
<ds:datastoreItem xmlns:ds="http://schemas.openxmlformats.org/officeDocument/2006/customXml" ds:itemID="{6271BEF7-E2C9-4F83-AD13-97297EF11C57}">
  <ds:schemaRefs>
    <ds:schemaRef ds:uri="http://www.w3.org/2001/XMLSchema"/>
  </ds:schemaRefs>
</ds:datastoreItem>
</file>

<file path=customXml/itemProps83.xml><?xml version="1.0" encoding="utf-8"?>
<ds:datastoreItem xmlns:ds="http://schemas.openxmlformats.org/officeDocument/2006/customXml" ds:itemID="{E917FBD8-6C97-4CD7-97F4-1E1500CE9A9C}">
  <ds:schemaRefs>
    <ds:schemaRef ds:uri="http://www.w3.org/2001/XMLSchema"/>
  </ds:schemaRefs>
</ds:datastoreItem>
</file>

<file path=customXml/itemProps84.xml><?xml version="1.0" encoding="utf-8"?>
<ds:datastoreItem xmlns:ds="http://schemas.openxmlformats.org/officeDocument/2006/customXml" ds:itemID="{E3C83210-83F3-4052-93A1-34C0F01E9190}">
  <ds:schemaRefs>
    <ds:schemaRef ds:uri="http://www.w3.org/2001/XMLSchema"/>
  </ds:schemaRefs>
</ds:datastoreItem>
</file>

<file path=customXml/itemProps85.xml><?xml version="1.0" encoding="utf-8"?>
<ds:datastoreItem xmlns:ds="http://schemas.openxmlformats.org/officeDocument/2006/customXml" ds:itemID="{9D125730-63B3-4611-99E5-A47E22D5544D}">
  <ds:schemaRefs>
    <ds:schemaRef ds:uri="http://www.w3.org/2001/XMLSchema"/>
  </ds:schemaRefs>
</ds:datastoreItem>
</file>

<file path=customXml/itemProps86.xml><?xml version="1.0" encoding="utf-8"?>
<ds:datastoreItem xmlns:ds="http://schemas.openxmlformats.org/officeDocument/2006/customXml" ds:itemID="{E4CF58FF-8B25-476F-8B2F-439CAFE774DB}">
  <ds:schemaRefs>
    <ds:schemaRef ds:uri="http://www.w3.org/2001/XMLSchema"/>
  </ds:schemaRefs>
</ds:datastoreItem>
</file>

<file path=customXml/itemProps87.xml><?xml version="1.0" encoding="utf-8"?>
<ds:datastoreItem xmlns:ds="http://schemas.openxmlformats.org/officeDocument/2006/customXml" ds:itemID="{98011012-FFBA-4B95-ADFA-A0566A159E23}">
  <ds:schemaRefs>
    <ds:schemaRef ds:uri="http://www.w3.org/2001/XMLSchema"/>
  </ds:schemaRefs>
</ds:datastoreItem>
</file>

<file path=customXml/itemProps88.xml><?xml version="1.0" encoding="utf-8"?>
<ds:datastoreItem xmlns:ds="http://schemas.openxmlformats.org/officeDocument/2006/customXml" ds:itemID="{9B333AB5-3357-4D07-93E0-A8BB3B59721F}">
  <ds:schemaRefs>
    <ds:schemaRef ds:uri="http://www.w3.org/2001/XMLSchema"/>
  </ds:schemaRefs>
</ds:datastoreItem>
</file>

<file path=customXml/itemProps89.xml><?xml version="1.0" encoding="utf-8"?>
<ds:datastoreItem xmlns:ds="http://schemas.openxmlformats.org/officeDocument/2006/customXml" ds:itemID="{3B01AB26-0D54-4113-B422-661364B3EFF4}">
  <ds:schemaRefs>
    <ds:schemaRef ds:uri="http://www.w3.org/2001/XMLSchema"/>
  </ds:schemaRefs>
</ds:datastoreItem>
</file>

<file path=customXml/itemProps9.xml><?xml version="1.0" encoding="utf-8"?>
<ds:datastoreItem xmlns:ds="http://schemas.openxmlformats.org/officeDocument/2006/customXml" ds:itemID="{E571E618-B32B-4FB0-BD5B-D83EAD2F7B68}">
  <ds:schemaRefs>
    <ds:schemaRef ds:uri="http://www.w3.org/2001/XMLSchema"/>
  </ds:schemaRefs>
</ds:datastoreItem>
</file>

<file path=customXml/itemProps90.xml><?xml version="1.0" encoding="utf-8"?>
<ds:datastoreItem xmlns:ds="http://schemas.openxmlformats.org/officeDocument/2006/customXml" ds:itemID="{4E18DFB7-AF42-4887-A653-6AE4E129405F}">
  <ds:schemaRefs>
    <ds:schemaRef ds:uri="http://www.w3.org/2001/XMLSchema"/>
  </ds:schemaRefs>
</ds:datastoreItem>
</file>

<file path=customXml/itemProps91.xml><?xml version="1.0" encoding="utf-8"?>
<ds:datastoreItem xmlns:ds="http://schemas.openxmlformats.org/officeDocument/2006/customXml" ds:itemID="{908A442A-272A-4084-8BFF-86F399EE53D1}">
  <ds:schemaRefs>
    <ds:schemaRef ds:uri="http://www.w3.org/2001/XMLSchema"/>
  </ds:schemaRefs>
</ds:datastoreItem>
</file>

<file path=customXml/itemProps92.xml><?xml version="1.0" encoding="utf-8"?>
<ds:datastoreItem xmlns:ds="http://schemas.openxmlformats.org/officeDocument/2006/customXml" ds:itemID="{B13F0A1A-DB3B-471A-A8E5-9AAF7D9EE31C}">
  <ds:schemaRefs>
    <ds:schemaRef ds:uri="http://www.w3.org/2001/XMLSchema"/>
  </ds:schemaRefs>
</ds:datastoreItem>
</file>

<file path=customXml/itemProps93.xml><?xml version="1.0" encoding="utf-8"?>
<ds:datastoreItem xmlns:ds="http://schemas.openxmlformats.org/officeDocument/2006/customXml" ds:itemID="{6AF69E3B-DAF1-4406-B45A-42791D1D9DCB}">
  <ds:schemaRefs>
    <ds:schemaRef ds:uri="http://www.w3.org/2001/XMLSchema"/>
  </ds:schemaRefs>
</ds:datastoreItem>
</file>

<file path=customXml/itemProps94.xml><?xml version="1.0" encoding="utf-8"?>
<ds:datastoreItem xmlns:ds="http://schemas.openxmlformats.org/officeDocument/2006/customXml" ds:itemID="{9B5F137D-4CB9-4670-AA96-BB1DCA51AE80}">
  <ds:schemaRefs>
    <ds:schemaRef ds:uri="http://www.w3.org/2001/XMLSchema"/>
  </ds:schemaRefs>
</ds:datastoreItem>
</file>

<file path=customXml/itemProps95.xml><?xml version="1.0" encoding="utf-8"?>
<ds:datastoreItem xmlns:ds="http://schemas.openxmlformats.org/officeDocument/2006/customXml" ds:itemID="{4508F72A-98B2-49DB-B4C8-D9588EEE9031}">
  <ds:schemaRefs>
    <ds:schemaRef ds:uri="http://www.w3.org/2001/XMLSchema"/>
  </ds:schemaRefs>
</ds:datastoreItem>
</file>

<file path=customXml/itemProps96.xml><?xml version="1.0" encoding="utf-8"?>
<ds:datastoreItem xmlns:ds="http://schemas.openxmlformats.org/officeDocument/2006/customXml" ds:itemID="{58D5BD1F-730D-48A3-9292-FAC8A5BA36E5}">
  <ds:schemaRefs>
    <ds:schemaRef ds:uri="http://www.w3.org/2001/XMLSchema"/>
  </ds:schemaRefs>
</ds:datastoreItem>
</file>

<file path=customXml/itemProps97.xml><?xml version="1.0" encoding="utf-8"?>
<ds:datastoreItem xmlns:ds="http://schemas.openxmlformats.org/officeDocument/2006/customXml" ds:itemID="{A8AF85A5-8624-402F-BBEE-89D2344CA2F2}">
  <ds:schemaRefs>
    <ds:schemaRef ds:uri="http://www.w3.org/2001/XMLSchema"/>
  </ds:schemaRefs>
</ds:datastoreItem>
</file>

<file path=customXml/itemProps98.xml><?xml version="1.0" encoding="utf-8"?>
<ds:datastoreItem xmlns:ds="http://schemas.openxmlformats.org/officeDocument/2006/customXml" ds:itemID="{C0A9E082-695A-4227-A547-47002C970CDA}">
  <ds:schemaRefs>
    <ds:schemaRef ds:uri="http://www.w3.org/2001/XMLSchema"/>
  </ds:schemaRefs>
</ds:datastoreItem>
</file>

<file path=customXml/itemProps99.xml><?xml version="1.0" encoding="utf-8"?>
<ds:datastoreItem xmlns:ds="http://schemas.openxmlformats.org/officeDocument/2006/customXml" ds:itemID="{B91D2705-ACEF-4143-B997-7FA71253E366}">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569</TotalTime>
  <Words>361</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DIN OT</vt:lpstr>
      <vt:lpstr>Marsh McLennan</vt:lpstr>
      <vt:lpstr>2_Marsh McLennan</vt:lpstr>
      <vt:lpstr>Risk Analysis Charts</vt:lpstr>
      <vt:lpstr>AVERAGE DEFENCE COST PER CLAIM</vt:lpstr>
      <vt:lpstr>INDEMNITY VS. DEFENCE COSTS</vt:lpstr>
      <vt:lpstr>Claims by CLAIMANT</vt:lpstr>
      <vt:lpstr>Claims by allegation</vt:lpstr>
      <vt:lpstr>LIMIT PROFILE</vt:lpstr>
      <vt:lpstr>CLAIM EXAMPLE : FAILURE TO PROVIDE ADEQUATE COVERAGE</vt:lpstr>
    </vt:vector>
  </TitlesOfParts>
  <Company>Victor Insurance Managers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English v2024.11</dc:creator>
  <cp:lastModifiedBy>Katikala, Antony</cp:lastModifiedBy>
  <cp:revision>16</cp:revision>
  <dcterms:created xsi:type="dcterms:W3CDTF">2024-11-22T17:30:20Z</dcterms:created>
  <dcterms:modified xsi:type="dcterms:W3CDTF">2025-01-02T00:26:24Z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9.5</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en-GB</vt:lpwstr>
  </property>
  <property fmtid="{D5CDD505-2E9C-101B-9397-08002B2CF9AE}" pid="13" name="MMCOA_BaseCo">
    <vt:lpwstr>VIC</vt:lpwstr>
  </property>
  <property fmtid="{D5CDD505-2E9C-101B-9397-08002B2CF9AE}" pid="14" name="MMCOA_RegCo">
    <vt:lpwstr>667</vt:lpwstr>
  </property>
  <property fmtid="{D5CDD505-2E9C-101B-9397-08002B2CF9AE}" pid="15" name="MMCOA_Brand">
    <vt:lpwstr>MMC2021</vt:lpwstr>
  </property>
  <property fmtid="{D5CDD505-2E9C-101B-9397-08002B2CF9AE}" pid="16" name="MMCOA_FeatureSet">
    <vt:lpwstr>VIC_2024_v2</vt:lpwstr>
  </property>
  <property fmtid="{D5CDD505-2E9C-101B-9397-08002B2CF9AE}" pid="17" name="MMCOA_Language">
    <vt:lpwstr>en-CA</vt:lpwstr>
  </property>
  <property fmtid="{D5CDD505-2E9C-101B-9397-08002B2CF9AE}" pid="18" name="MMCOA_LanguageDateFormat">
    <vt:lpwstr>d MMMM yyyy</vt:lpwstr>
  </property>
  <property fmtid="{D5CDD505-2E9C-101B-9397-08002B2CF9AE}" pid="19" name="MMCOA_LanguageLocaleId">
    <vt:lpwstr>4105</vt:lpwstr>
  </property>
  <property fmtid="{D5CDD505-2E9C-101B-9397-08002B2CF9AE}" pid="20" name="MMCOA_CoverDigest">
    <vt:lpwstr>MMC2021;grad;VIC_GradientStyles_v2;vic-v-blue-cover;WHITE;LIGHT</vt:lpwstr>
  </property>
  <property fmtid="{D5CDD505-2E9C-101B-9397-08002B2CF9AE}" pid="21" name="MMCOA_FontSize">
    <vt:lpwstr>Medium</vt:lpwstr>
  </property>
  <property fmtid="{D5CDD505-2E9C-101B-9397-08002B2CF9AE}" pid="22" name="MMCOA_CoverImageID">
    <vt:lpwstr>764f252e-1cc5-498d-87f8-b4b2ef606a81</vt:lpwstr>
  </property>
</Properties>
</file>