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3"/>
  </p:notesMasterIdLst>
  <p:handoutMasterIdLst>
    <p:handoutMasterId r:id="rId154"/>
  </p:handoutMasterIdLst>
  <p:sldIdLst>
    <p:sldId id="256" r:id="rId151"/>
    <p:sldId id="264" r:id="rId152"/>
  </p:sldIdLst>
  <p:sldSz cx="12192000" cy="6858000"/>
  <p:notesSz cx="6858000" cy="9144000"/>
  <p:custDataLst>
    <p:custData r:id="rId131"/>
    <p:tags r:id="rId155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327"/>
  </p:normalViewPr>
  <p:slideViewPr>
    <p:cSldViewPr snapToGrid="0" snapToObjects="1">
      <p:cViewPr varScale="1">
        <p:scale>
          <a:sx n="91" d="100"/>
          <a:sy n="91" d="100"/>
        </p:scale>
        <p:origin x="27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theme" Target="theme/theme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tableStyles" Target="tableStyles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55" Type="http://schemas.openxmlformats.org/officeDocument/2006/relationships/tags" Target="tags/tag1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commentAuthors" Target="commentAuthors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presProps" Target="presProp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viewProps" Target="view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notesMaster" Target="notesMasters/notesMaster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handoutMaster" Target="handoutMasters/handoutMaster1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85106193409004E-2"/>
          <c:y val="4.9330199764982374E-2"/>
          <c:w val="0.82754867522747777"/>
          <c:h val="0.7710721185444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Sheet1!$A$2:$A$7</c:f>
              <c:strCache>
                <c:ptCount val="6"/>
                <c:pt idx="0">
                  <c:v>$250K</c:v>
                </c:pt>
                <c:pt idx="1">
                  <c:v>$500K</c:v>
                </c:pt>
                <c:pt idx="2">
                  <c:v>$1M</c:v>
                </c:pt>
                <c:pt idx="3">
                  <c:v>$2M</c:v>
                </c:pt>
                <c:pt idx="4">
                  <c:v>$3M</c:v>
                </c:pt>
                <c:pt idx="5">
                  <c:v>$5M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8.9347079037800689E-2</c:v>
                </c:pt>
                <c:pt idx="1">
                  <c:v>3.4364261168384879E-3</c:v>
                </c:pt>
                <c:pt idx="2">
                  <c:v>0.55068728522336774</c:v>
                </c:pt>
                <c:pt idx="3">
                  <c:v>0.26804123711340205</c:v>
                </c:pt>
                <c:pt idx="4">
                  <c:v>5.9278350515463908E-2</c:v>
                </c:pt>
                <c:pt idx="5">
                  <c:v>2.9209621993127145E-2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/>
                  <a:t>Limits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31/12/2024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35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54.xml"/><Relationship Id="rId7" Type="http://schemas.openxmlformats.org/officeDocument/2006/relationships/customXml" Target="../../customXml/item67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125.xml"/><Relationship Id="rId6" Type="http://schemas.openxmlformats.org/officeDocument/2006/relationships/customXml" Target="../../customXml/item96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3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140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22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118.xml"/><Relationship Id="rId6" Type="http://schemas.openxmlformats.org/officeDocument/2006/relationships/customXml" Target="../../customXml/item79.xml"/><Relationship Id="rId5" Type="http://schemas.openxmlformats.org/officeDocument/2006/relationships/customXml" Target="../../customXml/item88.xml"/><Relationship Id="rId4" Type="http://schemas.openxmlformats.org/officeDocument/2006/relationships/customXml" Target="../../customXml/item45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50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4.xml"/><Relationship Id="rId7" Type="http://schemas.openxmlformats.org/officeDocument/2006/relationships/customXml" Target="../../customXml/item113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20.xml"/><Relationship Id="rId6" Type="http://schemas.openxmlformats.org/officeDocument/2006/relationships/customXml" Target="../../customXml/item93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01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97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6.xml"/><Relationship Id="rId2" Type="http://schemas.openxmlformats.org/officeDocument/2006/relationships/customXml" Target="../../customXml/item114.xml"/><Relationship Id="rId1" Type="http://schemas.openxmlformats.org/officeDocument/2006/relationships/customXml" Target="../../customXml/item138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33.xml"/><Relationship Id="rId1" Type="http://schemas.openxmlformats.org/officeDocument/2006/relationships/customXml" Target="../../customXml/item7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8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1.xml"/><Relationship Id="rId2" Type="http://schemas.openxmlformats.org/officeDocument/2006/relationships/customXml" Target="../../customXml/item111.xml"/><Relationship Id="rId1" Type="http://schemas.openxmlformats.org/officeDocument/2006/relationships/customXml" Target="../../customXml/item77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2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7.xml"/><Relationship Id="rId2" Type="http://schemas.openxmlformats.org/officeDocument/2006/relationships/customXml" Target="../../customXml/item80.xml"/><Relationship Id="rId1" Type="http://schemas.openxmlformats.org/officeDocument/2006/relationships/customXml" Target="../../customXml/item24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11.xml"/><Relationship Id="rId4" Type="http://schemas.openxmlformats.org/officeDocument/2006/relationships/customXml" Target="../../customXml/item14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26.xml"/><Relationship Id="rId1" Type="http://schemas.openxmlformats.org/officeDocument/2006/relationships/customXml" Target="../../customXml/item95.xml"/><Relationship Id="rId6" Type="http://schemas.openxmlformats.org/officeDocument/2006/relationships/customXml" Target="../../customXml/item68.xml"/><Relationship Id="rId5" Type="http://schemas.openxmlformats.org/officeDocument/2006/relationships/customXml" Target="../../customXml/item25.xml"/><Relationship Id="rId4" Type="http://schemas.openxmlformats.org/officeDocument/2006/relationships/customXml" Target="../../customXml/item1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3.xml"/><Relationship Id="rId2" Type="http://schemas.openxmlformats.org/officeDocument/2006/relationships/customXml" Target="../../customXml/item144.xml"/><Relationship Id="rId1" Type="http://schemas.openxmlformats.org/officeDocument/2006/relationships/customXml" Target="../../customXml/item141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9.xml"/><Relationship Id="rId2" Type="http://schemas.openxmlformats.org/officeDocument/2006/relationships/customXml" Target="../../customXml/item72.xml"/><Relationship Id="rId1" Type="http://schemas.openxmlformats.org/officeDocument/2006/relationships/customXml" Target="../../customXml/item146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8.xml"/><Relationship Id="rId2" Type="http://schemas.openxmlformats.org/officeDocument/2006/relationships/customXml" Target="../../customXml/item36.xml"/><Relationship Id="rId1" Type="http://schemas.openxmlformats.org/officeDocument/2006/relationships/customXml" Target="../../customXml/item133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12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62.xml"/><Relationship Id="rId1" Type="http://schemas.openxmlformats.org/officeDocument/2006/relationships/customXml" Target="../../customXml/item137.xml"/><Relationship Id="rId6" Type="http://schemas.openxmlformats.org/officeDocument/2006/relationships/customXml" Target="../../customXml/item28.xml"/><Relationship Id="rId5" Type="http://schemas.openxmlformats.org/officeDocument/2006/relationships/customXml" Target="../../customXml/item42.xml"/><Relationship Id="rId4" Type="http://schemas.openxmlformats.org/officeDocument/2006/relationships/customXml" Target="../../customXml/item98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9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9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3.xml"/><Relationship Id="rId2" Type="http://schemas.openxmlformats.org/officeDocument/2006/relationships/customXml" Target="../../customXml/item103.xml"/><Relationship Id="rId1" Type="http://schemas.openxmlformats.org/officeDocument/2006/relationships/customXml" Target="../../customXml/item92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8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4.xml"/><Relationship Id="rId2" Type="http://schemas.openxmlformats.org/officeDocument/2006/relationships/customXml" Target="../../customXml/item135.xml"/><Relationship Id="rId1" Type="http://schemas.openxmlformats.org/officeDocument/2006/relationships/customXml" Target="../../customXml/item10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120.xml"/><Relationship Id="rId4" Type="http://schemas.openxmlformats.org/officeDocument/2006/relationships/customXml" Target="../../customXml/item5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4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42.xml"/><Relationship Id="rId1" Type="http://schemas.openxmlformats.org/officeDocument/2006/relationships/customXml" Target="../../customXml/item47.xml"/><Relationship Id="rId6" Type="http://schemas.openxmlformats.org/officeDocument/2006/relationships/customXml" Target="../../customXml/item105.xml"/><Relationship Id="rId5" Type="http://schemas.openxmlformats.org/officeDocument/2006/relationships/customXml" Target="../../customXml/item2.xml"/><Relationship Id="rId4" Type="http://schemas.openxmlformats.org/officeDocument/2006/relationships/customXml" Target="../../customXml/item4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8.xml"/><Relationship Id="rId2" Type="http://schemas.openxmlformats.org/officeDocument/2006/relationships/customXml" Target="../../customXml/item81.xml"/><Relationship Id="rId1" Type="http://schemas.openxmlformats.org/officeDocument/2006/relationships/customXml" Target="../../customXml/item46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6.xml"/><Relationship Id="rId2" Type="http://schemas.openxmlformats.org/officeDocument/2006/relationships/customXml" Target="../../customXml/item66.xml"/><Relationship Id="rId1" Type="http://schemas.openxmlformats.org/officeDocument/2006/relationships/customXml" Target="../../customXml/item12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13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13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5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78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5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2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4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139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115.xml"/><Relationship Id="rId1" Type="http://schemas.openxmlformats.org/officeDocument/2006/relationships/customXml" Target="../../customXml/item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1747" y="6607500"/>
            <a:ext cx="8735053" cy="187583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LIMIT PROFILE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275296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D48BC0A-6F15-E884-FFFD-05727CF1F5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CA" dirty="0"/>
              <a:t>Cyber Insurance</a:t>
            </a:r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0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2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2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12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3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4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2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4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6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8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1184</TotalTime>
  <Words>49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DIN OT</vt:lpstr>
      <vt:lpstr>Marsh McLennan</vt:lpstr>
      <vt:lpstr>2_Marsh McLennan</vt:lpstr>
      <vt:lpstr>Risk Analysis Charts</vt:lpstr>
      <vt:lpstr>LIMIT PROFILE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19</cp:revision>
  <dcterms:created xsi:type="dcterms:W3CDTF">2024-11-22T17:30:20Z</dcterms:created>
  <dcterms:modified xsi:type="dcterms:W3CDTF">2024-12-31T23:58:44Z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