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3"/>
  </p:notesMasterIdLst>
  <p:handoutMasterIdLst>
    <p:handoutMasterId r:id="rId154"/>
  </p:handoutMasterIdLst>
  <p:sldIdLst>
    <p:sldId id="256" r:id="rId151"/>
    <p:sldId id="264" r:id="rId152"/>
  </p:sldIdLst>
  <p:sldSz cx="12192000" cy="6858000"/>
  <p:notesSz cx="6858000" cy="9144000"/>
  <p:custDataLst>
    <p:custData r:id="rId148"/>
    <p:tags r:id="rId155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tags" Target="tags/tag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5106193409004E-2"/>
          <c:y val="4.9330199764982374E-2"/>
          <c:w val="0.82754867522747777"/>
          <c:h val="0.771072118544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Sheet1!$A$2:$A$8</c:f>
              <c:strCache>
                <c:ptCount val="7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  <c:pt idx="6">
                  <c:v>$10M+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4.1884816753926704E-2</c:v>
                </c:pt>
                <c:pt idx="1">
                  <c:v>6.2827225130890049E-2</c:v>
                </c:pt>
                <c:pt idx="2">
                  <c:v>0.11256544502617799</c:v>
                </c:pt>
                <c:pt idx="3">
                  <c:v>4.712041884816754E-2</c:v>
                </c:pt>
                <c:pt idx="4">
                  <c:v>0.52094240837696337</c:v>
                </c:pt>
                <c:pt idx="5">
                  <c:v>0.18324607329842929</c:v>
                </c:pt>
                <c:pt idx="6">
                  <c:v>3.1413612565445025E-2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25/06/2025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6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0.xml"/><Relationship Id="rId7" Type="http://schemas.openxmlformats.org/officeDocument/2006/relationships/customXml" Target="../../customXml/item6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66.xml"/><Relationship Id="rId6" Type="http://schemas.openxmlformats.org/officeDocument/2006/relationships/customXml" Target="../../customXml/item6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6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6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4.xml"/><Relationship Id="rId1" Type="http://schemas.openxmlformats.org/officeDocument/2006/relationships/customXml" Target="../../customXml/item99.xml"/><Relationship Id="rId6" Type="http://schemas.openxmlformats.org/officeDocument/2006/relationships/customXml" Target="../../customXml/item98.xml"/><Relationship Id="rId5" Type="http://schemas.openxmlformats.org/officeDocument/2006/relationships/customXml" Target="../../customXml/item97.xml"/><Relationship Id="rId4" Type="http://schemas.openxmlformats.org/officeDocument/2006/relationships/customXml" Target="../../customXml/item96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6.xml"/><Relationship Id="rId7" Type="http://schemas.openxmlformats.org/officeDocument/2006/relationships/customXml" Target="../../customXml/item110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5.xml"/><Relationship Id="rId1" Type="http://schemas.openxmlformats.org/officeDocument/2006/relationships/customXml" Target="../../customXml/item112.xml"/><Relationship Id="rId6" Type="http://schemas.openxmlformats.org/officeDocument/2006/relationships/customXml" Target="../../customXml/item109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08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0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13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1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2" Type="http://schemas.openxmlformats.org/officeDocument/2006/relationships/customXml" Target="../../customXml/item120.xml"/><Relationship Id="rId1" Type="http://schemas.openxmlformats.org/officeDocument/2006/relationships/customXml" Target="../../customXml/item11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2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5.xml"/><Relationship Id="rId2" Type="http://schemas.openxmlformats.org/officeDocument/2006/relationships/customXml" Target="../../customXml/item124.xml"/><Relationship Id="rId1" Type="http://schemas.openxmlformats.org/officeDocument/2006/relationships/customXml" Target="../../customXml/item12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27.xml"/><Relationship Id="rId4" Type="http://schemas.openxmlformats.org/officeDocument/2006/relationships/customXml" Target="../../customXml/item1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128.xml"/><Relationship Id="rId6" Type="http://schemas.openxmlformats.org/officeDocument/2006/relationships/customXml" Target="../../customXml/item133.xml"/><Relationship Id="rId5" Type="http://schemas.openxmlformats.org/officeDocument/2006/relationships/customXml" Target="../../customXml/item132.xml"/><Relationship Id="rId4" Type="http://schemas.openxmlformats.org/officeDocument/2006/relationships/customXml" Target="../../customXml/item1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13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8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39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9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6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145.xml"/><Relationship Id="rId6" Type="http://schemas.openxmlformats.org/officeDocument/2006/relationships/customXml" Target="../../customXml/item144.xml"/><Relationship Id="rId5" Type="http://schemas.openxmlformats.org/officeDocument/2006/relationships/customXml" Target="../../customXml/item143.xml"/><Relationship Id="rId4" Type="http://schemas.openxmlformats.org/officeDocument/2006/relationships/customXml" Target="../../customXml/item14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7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7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9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7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81.xml"/><Relationship Id="rId4" Type="http://schemas.openxmlformats.org/officeDocument/2006/relationships/customXml" Target="../../customXml/item8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82.xml"/><Relationship Id="rId6" Type="http://schemas.openxmlformats.org/officeDocument/2006/relationships/customXml" Target="../../customXml/item87.xml"/><Relationship Id="rId5" Type="http://schemas.openxmlformats.org/officeDocument/2006/relationships/customXml" Target="../../customXml/item86.xml"/><Relationship Id="rId4" Type="http://schemas.openxmlformats.org/officeDocument/2006/relationships/customXml" Target="../../customXml/item8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9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2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9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5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5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6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0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0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0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1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065315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sz="1800" i="0" u="none" strike="noStrike" dirty="0">
                <a:effectLst/>
              </a:rPr>
              <a:t>Commercial Umbrella Liability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MCOA_TEMPLATE" val="MMC2021.Classic16x9"/>
  <p:tag name="MMCOA_TEMPLATEVERSION" val="9.5"/>
  <p:tag name="MMCOA_UI_LANGUAGE" val="en-GB"/>
  <p:tag name="MMCOA_BASECO" val="VIC"/>
  <p:tag name="MMCOA_REGCO" val="667"/>
  <p:tag name="MMCOA_BRAND" val="MMC2021"/>
  <p:tag name="MMCOA_FEATURESET" val="VIC_2024_v2"/>
  <p:tag name="MMCOA_LANGUAGE" val="en-CA"/>
  <p:tag name="MMCOA_LANGUAGEDATEFORMAT" val="d MMMM yyyy"/>
  <p:tag name="MMCOA_LANGUAGELOCALEID" val="4105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1174</TotalTime>
  <Words>50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DIN OT</vt:lpstr>
      <vt:lpstr>Marsh McLennan</vt:lpstr>
      <vt:lpstr>2_Marsh McLennan</vt:lpstr>
      <vt:lpstr>Risk Analysis Charts</vt:lpstr>
      <vt:lpstr>LIMIT PROFILE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Galvez, Rafaela</cp:lastModifiedBy>
  <cp:revision>18</cp:revision>
  <dcterms:created xsi:type="dcterms:W3CDTF">2024-11-22T17:30:20Z</dcterms:created>
  <dcterms:modified xsi:type="dcterms:W3CDTF">2025-06-25T18:09:36Z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