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6"/>
  </p:notesMasterIdLst>
  <p:handoutMasterIdLst>
    <p:handoutMasterId r:id="rId157"/>
  </p:handoutMasterIdLst>
  <p:sldIdLst>
    <p:sldId id="256" r:id="rId151"/>
    <p:sldId id="266" r:id="rId152"/>
    <p:sldId id="269" r:id="rId153"/>
    <p:sldId id="264" r:id="rId154"/>
    <p:sldId id="272" r:id="rId155"/>
  </p:sldIdLst>
  <p:sldSz cx="12192000" cy="6858000"/>
  <p:notesSz cx="6858000" cy="9144000"/>
  <p:custDataLst>
    <p:custData r:id="rId148"/>
    <p:tags r:id="rId158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ommentAuthors" Target="commentAuthor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presProps" Target="presProp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notesMaster" Target="notesMasters/notesMaster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theme" Target="theme/theme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handoutMaster" Target="handoutMasters/handoutMaster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tags" Target="tags/tag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Claims With Defence 
Costs Only</c:v>
                </c:pt>
                <c:pt idx="1">
                  <c:v>Claims With 
Indemnity Paid</c:v>
                </c:pt>
                <c:pt idx="2">
                  <c:v>Blended for
all Claims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13630.926027397261</c:v>
                </c:pt>
                <c:pt idx="1">
                  <c:v>8818.9460317460307</c:v>
                </c:pt>
                <c:pt idx="2">
                  <c:v>11401.84705882353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Canadian Dollars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Costs Only</c:v>
                </c:pt>
                <c:pt idx="1">
                  <c:v>Indemnity Including Defence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Sheet1!$A$2:$A$8</c:f>
              <c:strCache>
                <c:ptCount val="7"/>
                <c:pt idx="0">
                  <c:v>$1M</c:v>
                </c:pt>
                <c:pt idx="1">
                  <c:v>$2M</c:v>
                </c:pt>
                <c:pt idx="2">
                  <c:v>$3M</c:v>
                </c:pt>
                <c:pt idx="3">
                  <c:v>$4M</c:v>
                </c:pt>
                <c:pt idx="4">
                  <c:v>$5M</c:v>
                </c:pt>
                <c:pt idx="5">
                  <c:v>$10M</c:v>
                </c:pt>
                <c:pt idx="6">
                  <c:v>$10M+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0.19627507163323782</c:v>
                </c:pt>
                <c:pt idx="1">
                  <c:v>0.46095988538681953</c:v>
                </c:pt>
                <c:pt idx="2">
                  <c:v>4.4233524355300861E-2</c:v>
                </c:pt>
                <c:pt idx="3">
                  <c:v>0.01</c:v>
                </c:pt>
                <c:pt idx="4">
                  <c:v>0.28402578796561606</c:v>
                </c:pt>
                <c:pt idx="5">
                  <c:v>2.5071633237822352E-3</c:v>
                </c:pt>
                <c:pt idx="6">
                  <c:v>8.416905444126075E-3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/>
                  <a:t>Limits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25/06/2025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25/06/2025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65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60.xml"/><Relationship Id="rId7" Type="http://schemas.openxmlformats.org/officeDocument/2006/relationships/customXml" Target="../../customXml/item6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59.xml"/><Relationship Id="rId1" Type="http://schemas.openxmlformats.org/officeDocument/2006/relationships/customXml" Target="../../customXml/item66.xml"/><Relationship Id="rId6" Type="http://schemas.openxmlformats.org/officeDocument/2006/relationships/customXml" Target="../../customXml/item63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62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61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95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94.xml"/><Relationship Id="rId1" Type="http://schemas.openxmlformats.org/officeDocument/2006/relationships/customXml" Target="../../customXml/item99.xml"/><Relationship Id="rId6" Type="http://schemas.openxmlformats.org/officeDocument/2006/relationships/customXml" Target="../../customXml/item98.xml"/><Relationship Id="rId5" Type="http://schemas.openxmlformats.org/officeDocument/2006/relationships/customXml" Target="../../customXml/item97.xml"/><Relationship Id="rId4" Type="http://schemas.openxmlformats.org/officeDocument/2006/relationships/customXml" Target="../../customXml/item96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11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06.xml"/><Relationship Id="rId7" Type="http://schemas.openxmlformats.org/officeDocument/2006/relationships/customXml" Target="../../customXml/item110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05.xml"/><Relationship Id="rId1" Type="http://schemas.openxmlformats.org/officeDocument/2006/relationships/customXml" Target="../../customXml/item112.xml"/><Relationship Id="rId6" Type="http://schemas.openxmlformats.org/officeDocument/2006/relationships/customXml" Target="../../customXml/item109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08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107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5.xml"/><Relationship Id="rId2" Type="http://schemas.openxmlformats.org/officeDocument/2006/relationships/customXml" Target="../../customXml/item114.xml"/><Relationship Id="rId1" Type="http://schemas.openxmlformats.org/officeDocument/2006/relationships/customXml" Target="../../customXml/item113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117.xml"/><Relationship Id="rId1" Type="http://schemas.openxmlformats.org/officeDocument/2006/relationships/customXml" Target="../../customXml/item1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1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1.xml"/><Relationship Id="rId2" Type="http://schemas.openxmlformats.org/officeDocument/2006/relationships/customXml" Target="../../customXml/item120.xml"/><Relationship Id="rId1" Type="http://schemas.openxmlformats.org/officeDocument/2006/relationships/customXml" Target="../../customXml/item119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12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5.xml"/><Relationship Id="rId2" Type="http://schemas.openxmlformats.org/officeDocument/2006/relationships/customXml" Target="../../customXml/item124.xml"/><Relationship Id="rId1" Type="http://schemas.openxmlformats.org/officeDocument/2006/relationships/customXml" Target="../../customXml/item123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127.xml"/><Relationship Id="rId4" Type="http://schemas.openxmlformats.org/officeDocument/2006/relationships/customXml" Target="../../customXml/item12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0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29.xml"/><Relationship Id="rId1" Type="http://schemas.openxmlformats.org/officeDocument/2006/relationships/customXml" Target="../../customXml/item128.xml"/><Relationship Id="rId6" Type="http://schemas.openxmlformats.org/officeDocument/2006/relationships/customXml" Target="../../customXml/item133.xml"/><Relationship Id="rId5" Type="http://schemas.openxmlformats.org/officeDocument/2006/relationships/customXml" Target="../../customXml/item132.xml"/><Relationship Id="rId4" Type="http://schemas.openxmlformats.org/officeDocument/2006/relationships/customXml" Target="../../customXml/item13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5.xml"/><Relationship Id="rId2" Type="http://schemas.openxmlformats.org/officeDocument/2006/relationships/customXml" Target="../../customXml/item134.xml"/><Relationship Id="rId1" Type="http://schemas.openxmlformats.org/officeDocument/2006/relationships/customXml" Target="../../customXml/item136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8.xml"/><Relationship Id="rId2" Type="http://schemas.openxmlformats.org/officeDocument/2006/relationships/customXml" Target="../../customXml/item137.xml"/><Relationship Id="rId1" Type="http://schemas.openxmlformats.org/officeDocument/2006/relationships/customXml" Target="../../customXml/item139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9.xml"/><Relationship Id="rId2" Type="http://schemas.openxmlformats.org/officeDocument/2006/relationships/customXml" Target="../../customXml/item68.xml"/><Relationship Id="rId1" Type="http://schemas.openxmlformats.org/officeDocument/2006/relationships/customXml" Target="../../customXml/item67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41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40.xml"/><Relationship Id="rId1" Type="http://schemas.openxmlformats.org/officeDocument/2006/relationships/customXml" Target="../../customXml/item145.xml"/><Relationship Id="rId6" Type="http://schemas.openxmlformats.org/officeDocument/2006/relationships/customXml" Target="../../customXml/item144.xml"/><Relationship Id="rId5" Type="http://schemas.openxmlformats.org/officeDocument/2006/relationships/customXml" Target="../../customXml/item143.xml"/><Relationship Id="rId4" Type="http://schemas.openxmlformats.org/officeDocument/2006/relationships/customXml" Target="../../customXml/item142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7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7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5.xml"/><Relationship Id="rId2" Type="http://schemas.openxmlformats.org/officeDocument/2006/relationships/customXml" Target="../../customXml/item74.xml"/><Relationship Id="rId1" Type="http://schemas.openxmlformats.org/officeDocument/2006/relationships/customXml" Target="../../customXml/item73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7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9.xml"/><Relationship Id="rId2" Type="http://schemas.openxmlformats.org/officeDocument/2006/relationships/customXml" Target="../../customXml/item78.xml"/><Relationship Id="rId1" Type="http://schemas.openxmlformats.org/officeDocument/2006/relationships/customXml" Target="../../customXml/item77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81.xml"/><Relationship Id="rId4" Type="http://schemas.openxmlformats.org/officeDocument/2006/relationships/customXml" Target="../../customXml/item8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4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83.xml"/><Relationship Id="rId1" Type="http://schemas.openxmlformats.org/officeDocument/2006/relationships/customXml" Target="../../customXml/item82.xml"/><Relationship Id="rId6" Type="http://schemas.openxmlformats.org/officeDocument/2006/relationships/customXml" Target="../../customXml/item87.xml"/><Relationship Id="rId5" Type="http://schemas.openxmlformats.org/officeDocument/2006/relationships/customXml" Target="../../customXml/item86.xml"/><Relationship Id="rId4" Type="http://schemas.openxmlformats.org/officeDocument/2006/relationships/customXml" Target="../../customXml/item8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9.xml"/><Relationship Id="rId2" Type="http://schemas.openxmlformats.org/officeDocument/2006/relationships/customXml" Target="../../customXml/item88.xml"/><Relationship Id="rId1" Type="http://schemas.openxmlformats.org/officeDocument/2006/relationships/customXml" Target="../../customXml/item90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2.xml"/><Relationship Id="rId2" Type="http://schemas.openxmlformats.org/officeDocument/2006/relationships/customXml" Target="../../customXml/item91.xml"/><Relationship Id="rId1" Type="http://schemas.openxmlformats.org/officeDocument/2006/relationships/customXml" Target="../../customXml/item9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5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5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5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56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10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10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10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0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147.xml"/><Relationship Id="rId1" Type="http://schemas.openxmlformats.org/officeDocument/2006/relationships/customXml" Target="../../customXml/item1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AVERAGE DEFENCE COST PER CLAIM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534819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Commercial General Liability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INDEMNITY VS. DEFENCE COSTS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627897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Commercial General Liability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1747" y="6607500"/>
            <a:ext cx="8735053" cy="187583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LIMIT PROFILE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605456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/>
              <a:t>Commercial General Liability</a:t>
            </a:r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FAST FACT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In the last 30 years, we have handled more than 2,500 CGL claims and resolved nearly $100 million in losses.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MMCOA_TEMPLATE" val="MMC2021.Classic16x9"/>
  <p:tag name="MMCOA_TEMPLATEVERSION" val="9.5"/>
  <p:tag name="MMCOA_UI_LANGUAGE" val="en-GB"/>
  <p:tag name="MMCOA_BASECO" val="VIC"/>
  <p:tag name="MMCOA_REGCO" val="667"/>
  <p:tag name="MMCOA_BRAND" val="MMC2021"/>
  <p:tag name="MMCOA_FEATURESET" val="VIC_2024_v2"/>
  <p:tag name="MMCOA_LANGUAGE" val="en-CA"/>
  <p:tag name="MMCOA_LANGUAGEDATEFORMAT" val="d MMMM yyyy"/>
  <p:tag name="MMCOA_LANGUAGELOCALEID" val="4105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0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1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3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3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4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4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2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5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6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9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9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9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1400</TotalTime>
  <Words>196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DIN OT</vt:lpstr>
      <vt:lpstr>Marsh McLennan</vt:lpstr>
      <vt:lpstr>2_Marsh McLennan</vt:lpstr>
      <vt:lpstr>Risk Analysis Charts</vt:lpstr>
      <vt:lpstr>AVERAGE DEFENCE COST PER CLAIM</vt:lpstr>
      <vt:lpstr>INDEMNITY VS. DEFENCE COSTS</vt:lpstr>
      <vt:lpstr>LIMIT PROFILE</vt:lpstr>
      <vt:lpstr>FAST FACT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Galvez, Rafaela</cp:lastModifiedBy>
  <cp:revision>19</cp:revision>
  <dcterms:created xsi:type="dcterms:W3CDTF">2024-11-22T17:30:20Z</dcterms:created>
  <dcterms:modified xsi:type="dcterms:W3CDTF">2025-06-25T16:59:33Z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